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9" r:id="rId4"/>
    <p:sldId id="260" r:id="rId5"/>
    <p:sldId id="261" r:id="rId6"/>
    <p:sldId id="264" r:id="rId7"/>
    <p:sldId id="263"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0EB2C-172E-4CDA-8483-45A1B345A94D}" v="348" dt="2022-06-24T02:03:12.825"/>
    <p1510:client id="{82DD335E-3C7A-4376-A8E6-234931738F4C}" v="1" dt="2022-06-24T13:31:05.409"/>
    <p1510:client id="{DD159114-162F-4FBC-9B91-5A67D4BAFC43}" v="2" dt="2022-06-24T02:11:20.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74" autoAdjust="0"/>
  </p:normalViewPr>
  <p:slideViewPr>
    <p:cSldViewPr snapToGrid="0">
      <p:cViewPr varScale="1">
        <p:scale>
          <a:sx n="96" d="100"/>
          <a:sy n="96" d="100"/>
        </p:scale>
        <p:origin x="11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吉成" userId="70e272244d3f231a" providerId="LiveId" clId="{82DD335E-3C7A-4376-A8E6-234931738F4C}"/>
    <pc:docChg chg="modSld">
      <pc:chgData name="吉成" userId="70e272244d3f231a" providerId="LiveId" clId="{82DD335E-3C7A-4376-A8E6-234931738F4C}" dt="2022-06-24T13:32:53.989" v="34" actId="1037"/>
      <pc:docMkLst>
        <pc:docMk/>
      </pc:docMkLst>
      <pc:sldChg chg="modSp mod">
        <pc:chgData name="吉成" userId="70e272244d3f231a" providerId="LiveId" clId="{82DD335E-3C7A-4376-A8E6-234931738F4C}" dt="2022-06-24T13:32:53.989" v="34" actId="1037"/>
        <pc:sldMkLst>
          <pc:docMk/>
          <pc:sldMk cId="2594036848" sldId="267"/>
        </pc:sldMkLst>
        <pc:spChg chg="mod">
          <ac:chgData name="吉成" userId="70e272244d3f231a" providerId="LiveId" clId="{82DD335E-3C7A-4376-A8E6-234931738F4C}" dt="2022-06-24T13:32:46.968" v="6" actId="20577"/>
          <ac:spMkLst>
            <pc:docMk/>
            <pc:sldMk cId="2594036848" sldId="267"/>
            <ac:spMk id="6" creationId="{B5CA4AC9-CDDE-8E61-D5BA-C1D6D03ED91C}"/>
          </ac:spMkLst>
        </pc:spChg>
        <pc:picChg chg="mod">
          <ac:chgData name="吉成" userId="70e272244d3f231a" providerId="LiveId" clId="{82DD335E-3C7A-4376-A8E6-234931738F4C}" dt="2022-06-24T13:32:53.989" v="34" actId="1037"/>
          <ac:picMkLst>
            <pc:docMk/>
            <pc:sldMk cId="2594036848" sldId="267"/>
            <ac:picMk id="4" creationId="{93EB20A1-F675-0074-785B-B6F816A631A3}"/>
          </ac:picMkLst>
        </pc:picChg>
        <pc:picChg chg="mod">
          <ac:chgData name="吉成" userId="70e272244d3f231a" providerId="LiveId" clId="{82DD335E-3C7A-4376-A8E6-234931738F4C}" dt="2022-06-24T13:32:53.989" v="34" actId="1037"/>
          <ac:picMkLst>
            <pc:docMk/>
            <pc:sldMk cId="2594036848" sldId="267"/>
            <ac:picMk id="9" creationId="{341AD77D-B628-408E-DF79-D7490AEB54FF}"/>
          </ac:picMkLst>
        </pc:picChg>
      </pc:sldChg>
    </pc:docChg>
  </pc:docChgLst>
  <pc:docChgLst>
    <pc:chgData name="岡部 吉成" userId="70e272244d3f231a" providerId="LiveId" clId="{5EF0EB2C-172E-4CDA-8483-45A1B345A94D}"/>
    <pc:docChg chg="undo custSel addSld delSld modSld">
      <pc:chgData name="岡部 吉成" userId="70e272244d3f231a" providerId="LiveId" clId="{5EF0EB2C-172E-4CDA-8483-45A1B345A94D}" dt="2022-06-24T02:03:39.756" v="6568" actId="1076"/>
      <pc:docMkLst>
        <pc:docMk/>
      </pc:docMkLst>
      <pc:sldChg chg="addSp delSp modSp new mod setBg addAnim delAnim setClrOvrMap">
        <pc:chgData name="岡部 吉成" userId="70e272244d3f231a" providerId="LiveId" clId="{5EF0EB2C-172E-4CDA-8483-45A1B345A94D}" dt="2022-06-23T06:03:08.417" v="4977" actId="1076"/>
        <pc:sldMkLst>
          <pc:docMk/>
          <pc:sldMk cId="4152050957" sldId="256"/>
        </pc:sldMkLst>
        <pc:spChg chg="mod">
          <ac:chgData name="岡部 吉成" userId="70e272244d3f231a" providerId="LiveId" clId="{5EF0EB2C-172E-4CDA-8483-45A1B345A94D}" dt="2022-06-22T02:39:32" v="27" actId="26606"/>
          <ac:spMkLst>
            <pc:docMk/>
            <pc:sldMk cId="4152050957" sldId="256"/>
            <ac:spMk id="2" creationId="{E3706D00-862D-D0B3-5082-DEF017EC1AC9}"/>
          </ac:spMkLst>
        </pc:spChg>
        <pc:spChg chg="mod">
          <ac:chgData name="岡部 吉成" userId="70e272244d3f231a" providerId="LiveId" clId="{5EF0EB2C-172E-4CDA-8483-45A1B345A94D}" dt="2022-06-22T02:39:32" v="27" actId="26606"/>
          <ac:spMkLst>
            <pc:docMk/>
            <pc:sldMk cId="4152050957" sldId="256"/>
            <ac:spMk id="3" creationId="{C73A0736-B1C4-36CD-A554-E0BBAE052737}"/>
          </ac:spMkLst>
        </pc:spChg>
        <pc:spChg chg="add del">
          <ac:chgData name="岡部 吉成" userId="70e272244d3f231a" providerId="LiveId" clId="{5EF0EB2C-172E-4CDA-8483-45A1B345A94D}" dt="2022-06-22T02:39:32" v="27" actId="26606"/>
          <ac:spMkLst>
            <pc:docMk/>
            <pc:sldMk cId="4152050957" sldId="256"/>
            <ac:spMk id="10" creationId="{F78FA41B-9A77-4FFE-A10F-9443EFDE6096}"/>
          </ac:spMkLst>
        </pc:spChg>
        <pc:spChg chg="add mod ord">
          <ac:chgData name="岡部 吉成" userId="70e272244d3f231a" providerId="LiveId" clId="{5EF0EB2C-172E-4CDA-8483-45A1B345A94D}" dt="2022-06-22T02:40:42.370" v="38" actId="171"/>
          <ac:spMkLst>
            <pc:docMk/>
            <pc:sldMk cId="4152050957" sldId="256"/>
            <ac:spMk id="11" creationId="{FF5E02C3-B945-D81A-0233-0A66D58C776F}"/>
          </ac:spMkLst>
        </pc:spChg>
        <pc:spChg chg="add">
          <ac:chgData name="岡部 吉成" userId="70e272244d3f231a" providerId="LiveId" clId="{5EF0EB2C-172E-4CDA-8483-45A1B345A94D}" dt="2022-06-22T02:39:32" v="27" actId="26606"/>
          <ac:spMkLst>
            <pc:docMk/>
            <pc:sldMk cId="4152050957" sldId="256"/>
            <ac:spMk id="12" creationId="{F78FA41B-9A77-4FFE-A10F-9443EFDE6096}"/>
          </ac:spMkLst>
        </pc:spChg>
        <pc:spChg chg="add del">
          <ac:chgData name="岡部 吉成" userId="70e272244d3f231a" providerId="LiveId" clId="{5EF0EB2C-172E-4CDA-8483-45A1B345A94D}" dt="2022-06-22T02:39:00.177" v="22" actId="26606"/>
          <ac:spMkLst>
            <pc:docMk/>
            <pc:sldMk cId="4152050957" sldId="256"/>
            <ac:spMk id="15" creationId="{F78FA41B-9A77-4FFE-A10F-9443EFDE6096}"/>
          </ac:spMkLst>
        </pc:spChg>
        <pc:spChg chg="add del">
          <ac:chgData name="岡部 吉成" userId="70e272244d3f231a" providerId="LiveId" clId="{5EF0EB2C-172E-4CDA-8483-45A1B345A94D}" dt="2022-06-22T02:39:10.989" v="24" actId="26606"/>
          <ac:spMkLst>
            <pc:docMk/>
            <pc:sldMk cId="4152050957" sldId="256"/>
            <ac:spMk id="17" creationId="{FFE50961-0F1B-484C-85BC-4BD16B9FF90E}"/>
          </ac:spMkLst>
        </pc:spChg>
        <pc:picChg chg="add del mod ord">
          <ac:chgData name="岡部 吉成" userId="70e272244d3f231a" providerId="LiveId" clId="{5EF0EB2C-172E-4CDA-8483-45A1B345A94D}" dt="2022-06-22T02:38:53.316" v="15" actId="478"/>
          <ac:picMkLst>
            <pc:docMk/>
            <pc:sldMk cId="4152050957" sldId="256"/>
            <ac:picMk id="5" creationId="{066ABA70-98E4-9519-6134-A50A1D2910F8}"/>
          </ac:picMkLst>
        </pc:picChg>
        <pc:picChg chg="add mod">
          <ac:chgData name="岡部 吉成" userId="70e272244d3f231a" providerId="LiveId" clId="{5EF0EB2C-172E-4CDA-8483-45A1B345A94D}" dt="2022-06-23T06:03:08.417" v="4977" actId="1076"/>
          <ac:picMkLst>
            <pc:docMk/>
            <pc:sldMk cId="4152050957" sldId="256"/>
            <ac:picMk id="5" creationId="{1CC9D25D-B162-F270-F56F-E6D63D6E532F}"/>
          </ac:picMkLst>
        </pc:picChg>
        <pc:picChg chg="add mod ord">
          <ac:chgData name="岡部 吉成" userId="70e272244d3f231a" providerId="LiveId" clId="{5EF0EB2C-172E-4CDA-8483-45A1B345A94D}" dt="2022-06-22T02:39:32" v="27" actId="26606"/>
          <ac:picMkLst>
            <pc:docMk/>
            <pc:sldMk cId="4152050957" sldId="256"/>
            <ac:picMk id="7" creationId="{0CDDB660-1655-F6BB-9EB6-14638B6AA9F6}"/>
          </ac:picMkLst>
        </pc:picChg>
        <pc:picChg chg="add del mod">
          <ac:chgData name="岡部 吉成" userId="70e272244d3f231a" providerId="LiveId" clId="{5EF0EB2C-172E-4CDA-8483-45A1B345A94D}" dt="2022-06-22T02:41:53.504" v="63" actId="478"/>
          <ac:picMkLst>
            <pc:docMk/>
            <pc:sldMk cId="4152050957" sldId="256"/>
            <ac:picMk id="9" creationId="{185ABD23-8266-ABAF-B69E-0E9999EB1388}"/>
          </ac:picMkLst>
        </pc:picChg>
        <pc:picChg chg="add del mod">
          <ac:chgData name="岡部 吉成" userId="70e272244d3f231a" providerId="LiveId" clId="{5EF0EB2C-172E-4CDA-8483-45A1B345A94D}" dt="2022-06-22T04:50:45.032" v="225" actId="478"/>
          <ac:picMkLst>
            <pc:docMk/>
            <pc:sldMk cId="4152050957" sldId="256"/>
            <ac:picMk id="14" creationId="{04995E5C-B8A1-E554-C5FB-16E7869FE0F2}"/>
          </ac:picMkLst>
        </pc:picChg>
        <pc:picChg chg="add del mod">
          <ac:chgData name="岡部 吉成" userId="70e272244d3f231a" providerId="LiveId" clId="{5EF0EB2C-172E-4CDA-8483-45A1B345A94D}" dt="2022-06-22T04:50:41.596" v="223" actId="478"/>
          <ac:picMkLst>
            <pc:docMk/>
            <pc:sldMk cId="4152050957" sldId="256"/>
            <ac:picMk id="16" creationId="{415B2C15-A0D7-47CC-3AE0-9335AB1E5C98}"/>
          </ac:picMkLst>
        </pc:picChg>
        <pc:picChg chg="add del mod">
          <ac:chgData name="岡部 吉成" userId="70e272244d3f231a" providerId="LiveId" clId="{5EF0EB2C-172E-4CDA-8483-45A1B345A94D}" dt="2022-06-23T06:02:52.820" v="4974" actId="478"/>
          <ac:picMkLst>
            <pc:docMk/>
            <pc:sldMk cId="4152050957" sldId="256"/>
            <ac:picMk id="18" creationId="{830D7A7C-C7C5-5FD6-79F3-5BEA54F5CC9F}"/>
          </ac:picMkLst>
        </pc:picChg>
      </pc:sldChg>
      <pc:sldChg chg="addSp delSp modSp new mod">
        <pc:chgData name="岡部 吉成" userId="70e272244d3f231a" providerId="LiveId" clId="{5EF0EB2C-172E-4CDA-8483-45A1B345A94D}" dt="2022-06-24T01:52:54.147" v="6181" actId="14100"/>
        <pc:sldMkLst>
          <pc:docMk/>
          <pc:sldMk cId="1445768487" sldId="257"/>
        </pc:sldMkLst>
        <pc:spChg chg="add mod">
          <ac:chgData name="岡部 吉成" userId="70e272244d3f231a" providerId="LiveId" clId="{5EF0EB2C-172E-4CDA-8483-45A1B345A94D}" dt="2022-06-22T02:44:24.227" v="87" actId="1076"/>
          <ac:spMkLst>
            <pc:docMk/>
            <pc:sldMk cId="1445768487" sldId="257"/>
            <ac:spMk id="3" creationId="{EE7C3FED-171A-B774-338E-0A8690DA8F59}"/>
          </ac:spMkLst>
        </pc:spChg>
        <pc:spChg chg="add mod">
          <ac:chgData name="岡部 吉成" userId="70e272244d3f231a" providerId="LiveId" clId="{5EF0EB2C-172E-4CDA-8483-45A1B345A94D}" dt="2022-06-22T02:50:38.504" v="212" actId="207"/>
          <ac:spMkLst>
            <pc:docMk/>
            <pc:sldMk cId="1445768487" sldId="257"/>
            <ac:spMk id="11" creationId="{A0A04018-F497-2423-F96E-DD8B02675DA8}"/>
          </ac:spMkLst>
        </pc:spChg>
        <pc:picChg chg="add del mod">
          <ac:chgData name="岡部 吉成" userId="70e272244d3f231a" providerId="LiveId" clId="{5EF0EB2C-172E-4CDA-8483-45A1B345A94D}" dt="2022-06-22T04:50:28.787" v="221" actId="478"/>
          <ac:picMkLst>
            <pc:docMk/>
            <pc:sldMk cId="1445768487" sldId="257"/>
            <ac:picMk id="2" creationId="{A21A8676-2269-263A-6564-C9B21ECFFD53}"/>
          </ac:picMkLst>
        </pc:picChg>
        <pc:picChg chg="add mod">
          <ac:chgData name="岡部 吉成" userId="70e272244d3f231a" providerId="LiveId" clId="{5EF0EB2C-172E-4CDA-8483-45A1B345A94D}" dt="2022-06-24T01:52:54.147" v="6181" actId="14100"/>
          <ac:picMkLst>
            <pc:docMk/>
            <pc:sldMk cId="1445768487" sldId="257"/>
            <ac:picMk id="4" creationId="{D5B18EDF-D355-A5A8-1BE2-D812527D4C22}"/>
          </ac:picMkLst>
        </pc:picChg>
        <pc:picChg chg="add mod">
          <ac:chgData name="岡部 吉成" userId="70e272244d3f231a" providerId="LiveId" clId="{5EF0EB2C-172E-4CDA-8483-45A1B345A94D}" dt="2022-06-23T06:03:14.357" v="4979"/>
          <ac:picMkLst>
            <pc:docMk/>
            <pc:sldMk cId="1445768487" sldId="257"/>
            <ac:picMk id="9" creationId="{7AA4F570-CE5C-D472-73BC-19764959ECC5}"/>
          </ac:picMkLst>
        </pc:picChg>
        <pc:picChg chg="add del mod">
          <ac:chgData name="岡部 吉成" userId="70e272244d3f231a" providerId="LiveId" clId="{5EF0EB2C-172E-4CDA-8483-45A1B345A94D}" dt="2022-06-24T01:52:00.813" v="6175" actId="478"/>
          <ac:picMkLst>
            <pc:docMk/>
            <pc:sldMk cId="1445768487" sldId="257"/>
            <ac:picMk id="10" creationId="{1B81D172-DBF8-DC1B-0545-A9E28EE1F026}"/>
          </ac:picMkLst>
        </pc:picChg>
        <pc:picChg chg="add del mod">
          <ac:chgData name="岡部 吉成" userId="70e272244d3f231a" providerId="LiveId" clId="{5EF0EB2C-172E-4CDA-8483-45A1B345A94D}" dt="2022-06-23T06:03:13.990" v="4978" actId="478"/>
          <ac:picMkLst>
            <pc:docMk/>
            <pc:sldMk cId="1445768487" sldId="257"/>
            <ac:picMk id="12" creationId="{6F4CE849-631F-1B61-FC9C-111E64DDBA9A}"/>
          </ac:picMkLst>
        </pc:picChg>
        <pc:picChg chg="add mod">
          <ac:chgData name="岡部 吉成" userId="70e272244d3f231a" providerId="LiveId" clId="{5EF0EB2C-172E-4CDA-8483-45A1B345A94D}" dt="2022-06-22T04:55:14.787" v="241" actId="1076"/>
          <ac:picMkLst>
            <pc:docMk/>
            <pc:sldMk cId="1445768487" sldId="257"/>
            <ac:picMk id="14" creationId="{0881DB2E-FDFE-A036-1212-1FCC76AEFB58}"/>
          </ac:picMkLst>
        </pc:picChg>
        <pc:picChg chg="add mod">
          <ac:chgData name="岡部 吉成" userId="70e272244d3f231a" providerId="LiveId" clId="{5EF0EB2C-172E-4CDA-8483-45A1B345A94D}" dt="2022-06-22T04:55:06.726" v="239" actId="14100"/>
          <ac:picMkLst>
            <pc:docMk/>
            <pc:sldMk cId="1445768487" sldId="257"/>
            <ac:picMk id="1026" creationId="{553AC12B-6726-DA37-DCFD-3CCE779F3260}"/>
          </ac:picMkLst>
        </pc:picChg>
        <pc:cxnChg chg="add mod">
          <ac:chgData name="岡部 吉成" userId="70e272244d3f231a" providerId="LiveId" clId="{5EF0EB2C-172E-4CDA-8483-45A1B345A94D}" dt="2022-06-22T02:45:17.766" v="96" actId="14100"/>
          <ac:cxnSpMkLst>
            <pc:docMk/>
            <pc:sldMk cId="1445768487" sldId="257"/>
            <ac:cxnSpMk id="5" creationId="{7B11BF4B-9863-A267-AC4D-18794E972A89}"/>
          </ac:cxnSpMkLst>
        </pc:cxnChg>
      </pc:sldChg>
      <pc:sldChg chg="addSp delSp modSp add del mod">
        <pc:chgData name="岡部 吉成" userId="70e272244d3f231a" providerId="LiveId" clId="{5EF0EB2C-172E-4CDA-8483-45A1B345A94D}" dt="2022-06-22T04:50:59.532" v="229" actId="47"/>
        <pc:sldMkLst>
          <pc:docMk/>
          <pc:sldMk cId="1296785703" sldId="258"/>
        </pc:sldMkLst>
        <pc:picChg chg="del">
          <ac:chgData name="岡部 吉成" userId="70e272244d3f231a" providerId="LiveId" clId="{5EF0EB2C-172E-4CDA-8483-45A1B345A94D}" dt="2022-06-22T04:50:51.788" v="226" actId="478"/>
          <ac:picMkLst>
            <pc:docMk/>
            <pc:sldMk cId="1296785703" sldId="258"/>
            <ac:picMk id="2" creationId="{A21A8676-2269-263A-6564-C9B21ECFFD53}"/>
          </ac:picMkLst>
        </pc:picChg>
        <pc:picChg chg="add del mod">
          <ac:chgData name="岡部 吉成" userId="70e272244d3f231a" providerId="LiveId" clId="{5EF0EB2C-172E-4CDA-8483-45A1B345A94D}" dt="2022-06-22T04:50:53.583" v="227" actId="478"/>
          <ac:picMkLst>
            <pc:docMk/>
            <pc:sldMk cId="1296785703" sldId="258"/>
            <ac:picMk id="3" creationId="{5B8BA1CC-4635-78CB-73F2-0BEAE722FCD2}"/>
          </ac:picMkLst>
        </pc:picChg>
      </pc:sldChg>
      <pc:sldChg chg="addSp delSp modSp add mod">
        <pc:chgData name="岡部 吉成" userId="70e272244d3f231a" providerId="LiveId" clId="{5EF0EB2C-172E-4CDA-8483-45A1B345A94D}" dt="2022-06-23T06:03:17.922" v="4981"/>
        <pc:sldMkLst>
          <pc:docMk/>
          <pc:sldMk cId="2340620008" sldId="259"/>
        </pc:sldMkLst>
        <pc:spChg chg="add mod">
          <ac:chgData name="岡部 吉成" userId="70e272244d3f231a" providerId="LiveId" clId="{5EF0EB2C-172E-4CDA-8483-45A1B345A94D}" dt="2022-06-22T05:19:55.661" v="1378" actId="20577"/>
          <ac:spMkLst>
            <pc:docMk/>
            <pc:sldMk cId="2340620008" sldId="259"/>
            <ac:spMk id="2" creationId="{1B73DE08-FDE5-C950-D401-EEE7B384FD06}"/>
          </ac:spMkLst>
        </pc:spChg>
        <pc:spChg chg="add del mod">
          <ac:chgData name="岡部 吉成" userId="70e272244d3f231a" providerId="LiveId" clId="{5EF0EB2C-172E-4CDA-8483-45A1B345A94D}" dt="2022-06-22T04:59:58.997" v="378" actId="478"/>
          <ac:spMkLst>
            <pc:docMk/>
            <pc:sldMk cId="2340620008" sldId="259"/>
            <ac:spMk id="4" creationId="{09A5C77F-C4F5-4190-70E5-F3714B8EAF9C}"/>
          </ac:spMkLst>
        </pc:spChg>
        <pc:spChg chg="add mod">
          <ac:chgData name="岡部 吉成" userId="70e272244d3f231a" providerId="LiveId" clId="{5EF0EB2C-172E-4CDA-8483-45A1B345A94D}" dt="2022-06-22T05:05:29.790" v="483" actId="20577"/>
          <ac:spMkLst>
            <pc:docMk/>
            <pc:sldMk cId="2340620008" sldId="259"/>
            <ac:spMk id="7" creationId="{AF76D891-09E5-2D5A-3E9C-A5C48AA67D4A}"/>
          </ac:spMkLst>
        </pc:spChg>
        <pc:spChg chg="del">
          <ac:chgData name="岡部 吉成" userId="70e272244d3f231a" providerId="LiveId" clId="{5EF0EB2C-172E-4CDA-8483-45A1B345A94D}" dt="2022-06-22T04:57:05.385" v="242" actId="478"/>
          <ac:spMkLst>
            <pc:docMk/>
            <pc:sldMk cId="2340620008" sldId="259"/>
            <ac:spMk id="11" creationId="{A0A04018-F497-2423-F96E-DD8B02675DA8}"/>
          </ac:spMkLst>
        </pc:spChg>
        <pc:spChg chg="add mod">
          <ac:chgData name="岡部 吉成" userId="70e272244d3f231a" providerId="LiveId" clId="{5EF0EB2C-172E-4CDA-8483-45A1B345A94D}" dt="2022-06-22T05:01:32.684" v="401" actId="1076"/>
          <ac:spMkLst>
            <pc:docMk/>
            <pc:sldMk cId="2340620008" sldId="259"/>
            <ac:spMk id="13" creationId="{9253A1B2-D47C-C4E6-5D8E-98EDF39FE794}"/>
          </ac:spMkLst>
        </pc:spChg>
        <pc:spChg chg="add mod">
          <ac:chgData name="岡部 吉成" userId="70e272244d3f231a" providerId="LiveId" clId="{5EF0EB2C-172E-4CDA-8483-45A1B345A94D}" dt="2022-06-22T05:01:32.684" v="401" actId="1076"/>
          <ac:spMkLst>
            <pc:docMk/>
            <pc:sldMk cId="2340620008" sldId="259"/>
            <ac:spMk id="14" creationId="{6338A801-E8E6-8B72-1D8E-4ABF684DAB21}"/>
          </ac:spMkLst>
        </pc:spChg>
        <pc:spChg chg="add mod">
          <ac:chgData name="岡部 吉成" userId="70e272244d3f231a" providerId="LiveId" clId="{5EF0EB2C-172E-4CDA-8483-45A1B345A94D}" dt="2022-06-22T05:01:32.684" v="401" actId="1076"/>
          <ac:spMkLst>
            <pc:docMk/>
            <pc:sldMk cId="2340620008" sldId="259"/>
            <ac:spMk id="15" creationId="{BB7292B6-28F5-79A2-E077-FAC6A4CB24E5}"/>
          </ac:spMkLst>
        </pc:spChg>
        <pc:spChg chg="add mod">
          <ac:chgData name="岡部 吉成" userId="70e272244d3f231a" providerId="LiveId" clId="{5EF0EB2C-172E-4CDA-8483-45A1B345A94D}" dt="2022-06-22T05:01:32.684" v="401" actId="1076"/>
          <ac:spMkLst>
            <pc:docMk/>
            <pc:sldMk cId="2340620008" sldId="259"/>
            <ac:spMk id="16" creationId="{06CAB993-57C4-520B-BE4B-1009C79EEAB9}"/>
          </ac:spMkLst>
        </pc:spChg>
        <pc:spChg chg="add del mod">
          <ac:chgData name="岡部 吉成" userId="70e272244d3f231a" providerId="LiveId" clId="{5EF0EB2C-172E-4CDA-8483-45A1B345A94D}" dt="2022-06-22T05:04:47.625" v="456" actId="478"/>
          <ac:spMkLst>
            <pc:docMk/>
            <pc:sldMk cId="2340620008" sldId="259"/>
            <ac:spMk id="21" creationId="{37DE0CCF-FF78-F712-9448-E2D341D789E4}"/>
          </ac:spMkLst>
        </pc:spChg>
        <pc:spChg chg="add mod">
          <ac:chgData name="岡部 吉成" userId="70e272244d3f231a" providerId="LiveId" clId="{5EF0EB2C-172E-4CDA-8483-45A1B345A94D}" dt="2022-06-22T05:05:44.297" v="485" actId="1076"/>
          <ac:spMkLst>
            <pc:docMk/>
            <pc:sldMk cId="2340620008" sldId="259"/>
            <ac:spMk id="24" creationId="{169CCD95-60D1-4D68-01B7-4DB521A99E76}"/>
          </ac:spMkLst>
        </pc:spChg>
        <pc:spChg chg="add mod">
          <ac:chgData name="岡部 吉成" userId="70e272244d3f231a" providerId="LiveId" clId="{5EF0EB2C-172E-4CDA-8483-45A1B345A94D}" dt="2022-06-22T05:05:58.313" v="499" actId="20577"/>
          <ac:spMkLst>
            <pc:docMk/>
            <pc:sldMk cId="2340620008" sldId="259"/>
            <ac:spMk id="25" creationId="{E24B1ACE-8A22-D7AC-E2B6-3B3409BDFB43}"/>
          </ac:spMkLst>
        </pc:spChg>
        <pc:spChg chg="add mod">
          <ac:chgData name="岡部 吉成" userId="70e272244d3f231a" providerId="LiveId" clId="{5EF0EB2C-172E-4CDA-8483-45A1B345A94D}" dt="2022-06-22T05:06:09.627" v="501" actId="1076"/>
          <ac:spMkLst>
            <pc:docMk/>
            <pc:sldMk cId="2340620008" sldId="259"/>
            <ac:spMk id="26" creationId="{78A4BBC2-6C48-5C0A-277C-D818B99C679A}"/>
          </ac:spMkLst>
        </pc:spChg>
        <pc:spChg chg="add del mod">
          <ac:chgData name="岡部 吉成" userId="70e272244d3f231a" providerId="LiveId" clId="{5EF0EB2C-172E-4CDA-8483-45A1B345A94D}" dt="2022-06-22T05:19:18.109" v="1260" actId="478"/>
          <ac:spMkLst>
            <pc:docMk/>
            <pc:sldMk cId="2340620008" sldId="259"/>
            <ac:spMk id="27" creationId="{ECF39015-988D-1074-90CD-92C1A6F4A298}"/>
          </ac:spMkLst>
        </pc:spChg>
        <pc:spChg chg="add mod">
          <ac:chgData name="岡部 吉成" userId="70e272244d3f231a" providerId="LiveId" clId="{5EF0EB2C-172E-4CDA-8483-45A1B345A94D}" dt="2022-06-22T05:16:08.147" v="871" actId="1076"/>
          <ac:spMkLst>
            <pc:docMk/>
            <pc:sldMk cId="2340620008" sldId="259"/>
            <ac:spMk id="28" creationId="{91074ABF-B6FF-C324-4B14-8B25F0CA92DA}"/>
          </ac:spMkLst>
        </pc:spChg>
        <pc:spChg chg="add mod">
          <ac:chgData name="岡部 吉成" userId="70e272244d3f231a" providerId="LiveId" clId="{5EF0EB2C-172E-4CDA-8483-45A1B345A94D}" dt="2022-06-22T05:15:59.109" v="870" actId="1076"/>
          <ac:spMkLst>
            <pc:docMk/>
            <pc:sldMk cId="2340620008" sldId="259"/>
            <ac:spMk id="29" creationId="{035A27CA-8BC1-BBC9-F3AE-142847CC60B2}"/>
          </ac:spMkLst>
        </pc:spChg>
        <pc:spChg chg="add mod">
          <ac:chgData name="岡部 吉成" userId="70e272244d3f231a" providerId="LiveId" clId="{5EF0EB2C-172E-4CDA-8483-45A1B345A94D}" dt="2022-06-22T05:15:49.527" v="869" actId="1076"/>
          <ac:spMkLst>
            <pc:docMk/>
            <pc:sldMk cId="2340620008" sldId="259"/>
            <ac:spMk id="30" creationId="{22CFF49E-A8B2-2371-C728-813DF00863ED}"/>
          </ac:spMkLst>
        </pc:spChg>
        <pc:spChg chg="add mod">
          <ac:chgData name="岡部 吉成" userId="70e272244d3f231a" providerId="LiveId" clId="{5EF0EB2C-172E-4CDA-8483-45A1B345A94D}" dt="2022-06-22T05:18:19.150" v="1227" actId="20577"/>
          <ac:spMkLst>
            <pc:docMk/>
            <pc:sldMk cId="2340620008" sldId="259"/>
            <ac:spMk id="31" creationId="{81B90970-8D94-5CA8-1932-4009779EC7E1}"/>
          </ac:spMkLst>
        </pc:spChg>
        <pc:spChg chg="add del mod">
          <ac:chgData name="岡部 吉成" userId="70e272244d3f231a" providerId="LiveId" clId="{5EF0EB2C-172E-4CDA-8483-45A1B345A94D}" dt="2022-06-22T05:12:14.170" v="781" actId="478"/>
          <ac:spMkLst>
            <pc:docMk/>
            <pc:sldMk cId="2340620008" sldId="259"/>
            <ac:spMk id="32" creationId="{73088CEC-DD6D-B91C-4D20-E365E92B3925}"/>
          </ac:spMkLst>
        </pc:spChg>
        <pc:spChg chg="add mod">
          <ac:chgData name="岡部 吉成" userId="70e272244d3f231a" providerId="LiveId" clId="{5EF0EB2C-172E-4CDA-8483-45A1B345A94D}" dt="2022-06-22T05:18:40.103" v="1259" actId="1076"/>
          <ac:spMkLst>
            <pc:docMk/>
            <pc:sldMk cId="2340620008" sldId="259"/>
            <ac:spMk id="33" creationId="{EAE421A9-F4BC-A7D4-6B0F-160F13AA010E}"/>
          </ac:spMkLst>
        </pc:spChg>
        <pc:spChg chg="add mod">
          <ac:chgData name="岡部 吉成" userId="70e272244d3f231a" providerId="LiveId" clId="{5EF0EB2C-172E-4CDA-8483-45A1B345A94D}" dt="2022-06-22T05:18:30.298" v="1258" actId="1036"/>
          <ac:spMkLst>
            <pc:docMk/>
            <pc:sldMk cId="2340620008" sldId="259"/>
            <ac:spMk id="34" creationId="{495F265A-9FA2-19D4-5A9E-510EAC2F4906}"/>
          </ac:spMkLst>
        </pc:spChg>
        <pc:grpChg chg="add mod">
          <ac:chgData name="岡部 吉成" userId="70e272244d3f231a" providerId="LiveId" clId="{5EF0EB2C-172E-4CDA-8483-45A1B345A94D}" dt="2022-06-22T05:01:32.684" v="401" actId="1076"/>
          <ac:grpSpMkLst>
            <pc:docMk/>
            <pc:sldMk cId="2340620008" sldId="259"/>
            <ac:grpSpMk id="6" creationId="{50494169-C740-C0D5-B4FC-AA771EA6D6F4}"/>
          </ac:grpSpMkLst>
        </pc:grpChg>
        <pc:picChg chg="del">
          <ac:chgData name="岡部 吉成" userId="70e272244d3f231a" providerId="LiveId" clId="{5EF0EB2C-172E-4CDA-8483-45A1B345A94D}" dt="2022-06-22T04:51:02.827" v="230" actId="478"/>
          <ac:picMkLst>
            <pc:docMk/>
            <pc:sldMk cId="2340620008" sldId="259"/>
            <ac:picMk id="10" creationId="{1B81D172-DBF8-DC1B-0545-A9E28EE1F026}"/>
          </ac:picMkLst>
        </pc:picChg>
        <pc:picChg chg="del">
          <ac:chgData name="岡部 吉成" userId="70e272244d3f231a" providerId="LiveId" clId="{5EF0EB2C-172E-4CDA-8483-45A1B345A94D}" dt="2022-06-23T06:03:17.464" v="4980" actId="478"/>
          <ac:picMkLst>
            <pc:docMk/>
            <pc:sldMk cId="2340620008" sldId="259"/>
            <ac:picMk id="12" creationId="{6F4CE849-631F-1B61-FC9C-111E64DDBA9A}"/>
          </ac:picMkLst>
        </pc:picChg>
        <pc:picChg chg="add mod">
          <ac:chgData name="岡部 吉成" userId="70e272244d3f231a" providerId="LiveId" clId="{5EF0EB2C-172E-4CDA-8483-45A1B345A94D}" dt="2022-06-23T06:03:17.922" v="4981"/>
          <ac:picMkLst>
            <pc:docMk/>
            <pc:sldMk cId="2340620008" sldId="259"/>
            <ac:picMk id="32" creationId="{DFACE789-58D0-E2E1-83C3-81C72FA6AD5D}"/>
          </ac:picMkLst>
        </pc:picChg>
        <pc:picChg chg="add mod">
          <ac:chgData name="岡部 吉成" userId="70e272244d3f231a" providerId="LiveId" clId="{5EF0EB2C-172E-4CDA-8483-45A1B345A94D}" dt="2022-06-22T05:01:32.684" v="401" actId="1076"/>
          <ac:picMkLst>
            <pc:docMk/>
            <pc:sldMk cId="2340620008" sldId="259"/>
            <ac:picMk id="2050" creationId="{C3792AA9-8B81-EED1-9D7E-C21C0B315209}"/>
          </ac:picMkLst>
        </pc:picChg>
        <pc:picChg chg="add mod">
          <ac:chgData name="岡部 吉成" userId="70e272244d3f231a" providerId="LiveId" clId="{5EF0EB2C-172E-4CDA-8483-45A1B345A94D}" dt="2022-06-22T05:01:32.684" v="401" actId="1076"/>
          <ac:picMkLst>
            <pc:docMk/>
            <pc:sldMk cId="2340620008" sldId="259"/>
            <ac:picMk id="2052" creationId="{B5D75EB6-9D62-C158-CC12-8C04A61FEB65}"/>
          </ac:picMkLst>
        </pc:picChg>
        <pc:picChg chg="add mod">
          <ac:chgData name="岡部 吉成" userId="70e272244d3f231a" providerId="LiveId" clId="{5EF0EB2C-172E-4CDA-8483-45A1B345A94D}" dt="2022-06-22T05:01:32.684" v="401" actId="1076"/>
          <ac:picMkLst>
            <pc:docMk/>
            <pc:sldMk cId="2340620008" sldId="259"/>
            <ac:picMk id="2054" creationId="{8DB4EAB9-2A06-21B8-A365-B4D9431B7318}"/>
          </ac:picMkLst>
        </pc:picChg>
        <pc:picChg chg="add mod">
          <ac:chgData name="岡部 吉成" userId="70e272244d3f231a" providerId="LiveId" clId="{5EF0EB2C-172E-4CDA-8483-45A1B345A94D}" dt="2022-06-22T05:01:32.684" v="401" actId="1076"/>
          <ac:picMkLst>
            <pc:docMk/>
            <pc:sldMk cId="2340620008" sldId="259"/>
            <ac:picMk id="2056" creationId="{95E81639-9937-9E8E-6ECA-0ED3A02EE12C}"/>
          </ac:picMkLst>
        </pc:picChg>
        <pc:picChg chg="add mod">
          <ac:chgData name="岡部 吉成" userId="70e272244d3f231a" providerId="LiveId" clId="{5EF0EB2C-172E-4CDA-8483-45A1B345A94D}" dt="2022-06-22T05:03:00.455" v="411" actId="1076"/>
          <ac:picMkLst>
            <pc:docMk/>
            <pc:sldMk cId="2340620008" sldId="259"/>
            <ac:picMk id="2058" creationId="{7443E686-9868-6CDE-9F60-70C4A5434610}"/>
          </ac:picMkLst>
        </pc:picChg>
        <pc:picChg chg="add mod">
          <ac:chgData name="岡部 吉成" userId="70e272244d3f231a" providerId="LiveId" clId="{5EF0EB2C-172E-4CDA-8483-45A1B345A94D}" dt="2022-06-22T05:03:00.455" v="411" actId="1076"/>
          <ac:picMkLst>
            <pc:docMk/>
            <pc:sldMk cId="2340620008" sldId="259"/>
            <ac:picMk id="2060" creationId="{81450E95-64D2-CFA2-DE26-34B53B7F589F}"/>
          </ac:picMkLst>
        </pc:picChg>
        <pc:picChg chg="add mod">
          <ac:chgData name="岡部 吉成" userId="70e272244d3f231a" providerId="LiveId" clId="{5EF0EB2C-172E-4CDA-8483-45A1B345A94D}" dt="2022-06-22T05:03:00.455" v="411" actId="1076"/>
          <ac:picMkLst>
            <pc:docMk/>
            <pc:sldMk cId="2340620008" sldId="259"/>
            <ac:picMk id="2062" creationId="{CACEFC26-D4CB-81EF-DD8B-4A450E604FDB}"/>
          </ac:picMkLst>
        </pc:picChg>
        <pc:picChg chg="add del">
          <ac:chgData name="岡部 吉成" userId="70e272244d3f231a" providerId="LiveId" clId="{5EF0EB2C-172E-4CDA-8483-45A1B345A94D}" dt="2022-06-22T05:04:47.625" v="456" actId="478"/>
          <ac:picMkLst>
            <pc:docMk/>
            <pc:sldMk cId="2340620008" sldId="259"/>
            <ac:picMk id="2064" creationId="{E40900D4-12EC-364D-665A-85C8A191CFD8}"/>
          </ac:picMkLst>
        </pc:picChg>
      </pc:sldChg>
      <pc:sldChg chg="addSp delSp modSp add mod">
        <pc:chgData name="岡部 吉成" userId="70e272244d3f231a" providerId="LiveId" clId="{5EF0EB2C-172E-4CDA-8483-45A1B345A94D}" dt="2022-06-24T01:54:10.746" v="6207" actId="1076"/>
        <pc:sldMkLst>
          <pc:docMk/>
          <pc:sldMk cId="2757822166" sldId="260"/>
        </pc:sldMkLst>
        <pc:spChg chg="mod">
          <ac:chgData name="岡部 吉成" userId="70e272244d3f231a" providerId="LiveId" clId="{5EF0EB2C-172E-4CDA-8483-45A1B345A94D}" dt="2022-06-23T05:54:26.896" v="4941" actId="6549"/>
          <ac:spMkLst>
            <pc:docMk/>
            <pc:sldMk cId="2757822166" sldId="260"/>
            <ac:spMk id="2" creationId="{1B73DE08-FDE5-C950-D401-EEE7B384FD06}"/>
          </ac:spMkLst>
        </pc:spChg>
        <pc:spChg chg="mod">
          <ac:chgData name="岡部 吉成" userId="70e272244d3f231a" providerId="LiveId" clId="{5EF0EB2C-172E-4CDA-8483-45A1B345A94D}" dt="2022-06-22T05:24:27.053" v="1756" actId="6549"/>
          <ac:spMkLst>
            <pc:docMk/>
            <pc:sldMk cId="2757822166" sldId="260"/>
            <ac:spMk id="3" creationId="{EE7C3FED-171A-B774-338E-0A8690DA8F59}"/>
          </ac:spMkLst>
        </pc:spChg>
        <pc:spChg chg="add mod ord">
          <ac:chgData name="岡部 吉成" userId="70e272244d3f231a" providerId="LiveId" clId="{5EF0EB2C-172E-4CDA-8483-45A1B345A94D}" dt="2022-06-23T05:56:53.252" v="4962" actId="1076"/>
          <ac:spMkLst>
            <pc:docMk/>
            <pc:sldMk cId="2757822166" sldId="260"/>
            <ac:spMk id="4" creationId="{BE9AA2B1-54A9-0C48-F543-FC556D703758}"/>
          </ac:spMkLst>
        </pc:spChg>
        <pc:spChg chg="del">
          <ac:chgData name="岡部 吉成" userId="70e272244d3f231a" providerId="LiveId" clId="{5EF0EB2C-172E-4CDA-8483-45A1B345A94D}" dt="2022-06-22T05:20:56.221" v="1412" actId="478"/>
          <ac:spMkLst>
            <pc:docMk/>
            <pc:sldMk cId="2757822166" sldId="260"/>
            <ac:spMk id="7" creationId="{AF76D891-09E5-2D5A-3E9C-A5C48AA67D4A}"/>
          </ac:spMkLst>
        </pc:spChg>
        <pc:spChg chg="add mod">
          <ac:chgData name="岡部 吉成" userId="70e272244d3f231a" providerId="LiveId" clId="{5EF0EB2C-172E-4CDA-8483-45A1B345A94D}" dt="2022-06-23T05:56:47.305" v="4961" actId="1076"/>
          <ac:spMkLst>
            <pc:docMk/>
            <pc:sldMk cId="2757822166" sldId="260"/>
            <ac:spMk id="13" creationId="{7A3CB925-2436-833A-21C0-1B5FBCC260FF}"/>
          </ac:spMkLst>
        </pc:spChg>
        <pc:spChg chg="add mod">
          <ac:chgData name="岡部 吉成" userId="70e272244d3f231a" providerId="LiveId" clId="{5EF0EB2C-172E-4CDA-8483-45A1B345A94D}" dt="2022-06-23T05:56:47.305" v="4961" actId="1076"/>
          <ac:spMkLst>
            <pc:docMk/>
            <pc:sldMk cId="2757822166" sldId="260"/>
            <ac:spMk id="14" creationId="{9FCE2617-7568-324E-DA29-67CDA03747A5}"/>
          </ac:spMkLst>
        </pc:spChg>
        <pc:spChg chg="add mod">
          <ac:chgData name="岡部 吉成" userId="70e272244d3f231a" providerId="LiveId" clId="{5EF0EB2C-172E-4CDA-8483-45A1B345A94D}" dt="2022-06-23T05:56:47.305" v="4961" actId="1076"/>
          <ac:spMkLst>
            <pc:docMk/>
            <pc:sldMk cId="2757822166" sldId="260"/>
            <ac:spMk id="15" creationId="{497F1624-8034-ADD6-74B9-9E88693E3BAC}"/>
          </ac:spMkLst>
        </pc:spChg>
        <pc:spChg chg="add mod ord">
          <ac:chgData name="岡部 吉成" userId="70e272244d3f231a" providerId="LiveId" clId="{5EF0EB2C-172E-4CDA-8483-45A1B345A94D}" dt="2022-06-23T05:57:19.691" v="4966" actId="167"/>
          <ac:spMkLst>
            <pc:docMk/>
            <pc:sldMk cId="2757822166" sldId="260"/>
            <ac:spMk id="16" creationId="{7D4C3862-0DCB-44B5-CF0B-E07F2307591C}"/>
          </ac:spMkLst>
        </pc:spChg>
        <pc:spChg chg="add mod ord">
          <ac:chgData name="岡部 吉成" userId="70e272244d3f231a" providerId="LiveId" clId="{5EF0EB2C-172E-4CDA-8483-45A1B345A94D}" dt="2022-06-23T05:57:42.460" v="4970" actId="167"/>
          <ac:spMkLst>
            <pc:docMk/>
            <pc:sldMk cId="2757822166" sldId="260"/>
            <ac:spMk id="17" creationId="{FA385EA6-9D38-7299-358A-1770F7A6854C}"/>
          </ac:spMkLst>
        </pc:spChg>
        <pc:spChg chg="del">
          <ac:chgData name="岡部 吉成" userId="70e272244d3f231a" providerId="LiveId" clId="{5EF0EB2C-172E-4CDA-8483-45A1B345A94D}" dt="2022-06-22T05:20:56.221" v="1412" actId="478"/>
          <ac:spMkLst>
            <pc:docMk/>
            <pc:sldMk cId="2757822166" sldId="260"/>
            <ac:spMk id="24" creationId="{169CCD95-60D1-4D68-01B7-4DB521A99E76}"/>
          </ac:spMkLst>
        </pc:spChg>
        <pc:spChg chg="del">
          <ac:chgData name="岡部 吉成" userId="70e272244d3f231a" providerId="LiveId" clId="{5EF0EB2C-172E-4CDA-8483-45A1B345A94D}" dt="2022-06-22T05:20:56.221" v="1412" actId="478"/>
          <ac:spMkLst>
            <pc:docMk/>
            <pc:sldMk cId="2757822166" sldId="260"/>
            <ac:spMk id="25" creationId="{E24B1ACE-8A22-D7AC-E2B6-3B3409BDFB43}"/>
          </ac:spMkLst>
        </pc:spChg>
        <pc:spChg chg="del">
          <ac:chgData name="岡部 吉成" userId="70e272244d3f231a" providerId="LiveId" clId="{5EF0EB2C-172E-4CDA-8483-45A1B345A94D}" dt="2022-06-22T05:20:56.221" v="1412" actId="478"/>
          <ac:spMkLst>
            <pc:docMk/>
            <pc:sldMk cId="2757822166" sldId="260"/>
            <ac:spMk id="26" creationId="{78A4BBC2-6C48-5C0A-277C-D818B99C679A}"/>
          </ac:spMkLst>
        </pc:spChg>
        <pc:spChg chg="del">
          <ac:chgData name="岡部 吉成" userId="70e272244d3f231a" providerId="LiveId" clId="{5EF0EB2C-172E-4CDA-8483-45A1B345A94D}" dt="2022-06-22T05:20:56.221" v="1412" actId="478"/>
          <ac:spMkLst>
            <pc:docMk/>
            <pc:sldMk cId="2757822166" sldId="260"/>
            <ac:spMk id="28" creationId="{91074ABF-B6FF-C324-4B14-8B25F0CA92DA}"/>
          </ac:spMkLst>
        </pc:spChg>
        <pc:spChg chg="del">
          <ac:chgData name="岡部 吉成" userId="70e272244d3f231a" providerId="LiveId" clId="{5EF0EB2C-172E-4CDA-8483-45A1B345A94D}" dt="2022-06-22T05:20:56.221" v="1412" actId="478"/>
          <ac:spMkLst>
            <pc:docMk/>
            <pc:sldMk cId="2757822166" sldId="260"/>
            <ac:spMk id="29" creationId="{035A27CA-8BC1-BBC9-F3AE-142847CC60B2}"/>
          </ac:spMkLst>
        </pc:spChg>
        <pc:spChg chg="del">
          <ac:chgData name="岡部 吉成" userId="70e272244d3f231a" providerId="LiveId" clId="{5EF0EB2C-172E-4CDA-8483-45A1B345A94D}" dt="2022-06-22T05:20:56.221" v="1412" actId="478"/>
          <ac:spMkLst>
            <pc:docMk/>
            <pc:sldMk cId="2757822166" sldId="260"/>
            <ac:spMk id="30" creationId="{22CFF49E-A8B2-2371-C728-813DF00863ED}"/>
          </ac:spMkLst>
        </pc:spChg>
        <pc:spChg chg="del">
          <ac:chgData name="岡部 吉成" userId="70e272244d3f231a" providerId="LiveId" clId="{5EF0EB2C-172E-4CDA-8483-45A1B345A94D}" dt="2022-06-22T05:20:56.221" v="1412" actId="478"/>
          <ac:spMkLst>
            <pc:docMk/>
            <pc:sldMk cId="2757822166" sldId="260"/>
            <ac:spMk id="31" creationId="{81B90970-8D94-5CA8-1932-4009779EC7E1}"/>
          </ac:spMkLst>
        </pc:spChg>
        <pc:spChg chg="add mod">
          <ac:chgData name="岡部 吉成" userId="70e272244d3f231a" providerId="LiveId" clId="{5EF0EB2C-172E-4CDA-8483-45A1B345A94D}" dt="2022-06-23T05:53:16.174" v="4918" actId="1036"/>
          <ac:spMkLst>
            <pc:docMk/>
            <pc:sldMk cId="2757822166" sldId="260"/>
            <ac:spMk id="32" creationId="{8458680A-BAFF-4CCC-D3AB-60E9800634A6}"/>
          </ac:spMkLst>
        </pc:spChg>
        <pc:spChg chg="del">
          <ac:chgData name="岡部 吉成" userId="70e272244d3f231a" providerId="LiveId" clId="{5EF0EB2C-172E-4CDA-8483-45A1B345A94D}" dt="2022-06-22T05:20:56.221" v="1412" actId="478"/>
          <ac:spMkLst>
            <pc:docMk/>
            <pc:sldMk cId="2757822166" sldId="260"/>
            <ac:spMk id="33" creationId="{EAE421A9-F4BC-A7D4-6B0F-160F13AA010E}"/>
          </ac:spMkLst>
        </pc:spChg>
        <pc:spChg chg="del">
          <ac:chgData name="岡部 吉成" userId="70e272244d3f231a" providerId="LiveId" clId="{5EF0EB2C-172E-4CDA-8483-45A1B345A94D}" dt="2022-06-22T05:20:56.221" v="1412" actId="478"/>
          <ac:spMkLst>
            <pc:docMk/>
            <pc:sldMk cId="2757822166" sldId="260"/>
            <ac:spMk id="34" creationId="{495F265A-9FA2-19D4-5A9E-510EAC2F4906}"/>
          </ac:spMkLst>
        </pc:spChg>
        <pc:spChg chg="add mod">
          <ac:chgData name="岡部 吉成" userId="70e272244d3f231a" providerId="LiveId" clId="{5EF0EB2C-172E-4CDA-8483-45A1B345A94D}" dt="2022-06-23T05:53:16.174" v="4918" actId="1036"/>
          <ac:spMkLst>
            <pc:docMk/>
            <pc:sldMk cId="2757822166" sldId="260"/>
            <ac:spMk id="35" creationId="{76521E9C-B669-74FD-A824-02390C26976A}"/>
          </ac:spMkLst>
        </pc:spChg>
        <pc:spChg chg="add mod">
          <ac:chgData name="岡部 吉成" userId="70e272244d3f231a" providerId="LiveId" clId="{5EF0EB2C-172E-4CDA-8483-45A1B345A94D}" dt="2022-06-24T01:54:10.746" v="6207" actId="1076"/>
          <ac:spMkLst>
            <pc:docMk/>
            <pc:sldMk cId="2757822166" sldId="260"/>
            <ac:spMk id="36" creationId="{82A1D8C5-5055-C8A5-8485-695670BF13A0}"/>
          </ac:spMkLst>
        </pc:spChg>
        <pc:spChg chg="add mod">
          <ac:chgData name="岡部 吉成" userId="70e272244d3f231a" providerId="LiveId" clId="{5EF0EB2C-172E-4CDA-8483-45A1B345A94D}" dt="2022-06-24T01:53:44.443" v="6206" actId="20577"/>
          <ac:spMkLst>
            <pc:docMk/>
            <pc:sldMk cId="2757822166" sldId="260"/>
            <ac:spMk id="37" creationId="{5E6BDA86-C123-F006-50FD-4E20E8503746}"/>
          </ac:spMkLst>
        </pc:spChg>
        <pc:grpChg chg="del">
          <ac:chgData name="岡部 吉成" userId="70e272244d3f231a" providerId="LiveId" clId="{5EF0EB2C-172E-4CDA-8483-45A1B345A94D}" dt="2022-06-22T05:20:56.221" v="1412" actId="478"/>
          <ac:grpSpMkLst>
            <pc:docMk/>
            <pc:sldMk cId="2757822166" sldId="260"/>
            <ac:grpSpMk id="6" creationId="{50494169-C740-C0D5-B4FC-AA771EA6D6F4}"/>
          </ac:grpSpMkLst>
        </pc:grpChg>
        <pc:picChg chg="del">
          <ac:chgData name="岡部 吉成" userId="70e272244d3f231a" providerId="LiveId" clId="{5EF0EB2C-172E-4CDA-8483-45A1B345A94D}" dt="2022-06-23T06:03:20.296" v="4982" actId="478"/>
          <ac:picMkLst>
            <pc:docMk/>
            <pc:sldMk cId="2757822166" sldId="260"/>
            <ac:picMk id="12" creationId="{6F4CE849-631F-1B61-FC9C-111E64DDBA9A}"/>
          </ac:picMkLst>
        </pc:picChg>
        <pc:picChg chg="add mod">
          <ac:chgData name="岡部 吉成" userId="70e272244d3f231a" providerId="LiveId" clId="{5EF0EB2C-172E-4CDA-8483-45A1B345A94D}" dt="2022-06-23T06:03:20.666" v="4983"/>
          <ac:picMkLst>
            <pc:docMk/>
            <pc:sldMk cId="2757822166" sldId="260"/>
            <ac:picMk id="18" creationId="{35881945-5D64-F63F-5FCA-FEFB4592E346}"/>
          </ac:picMkLst>
        </pc:picChg>
        <pc:picChg chg="del">
          <ac:chgData name="岡部 吉成" userId="70e272244d3f231a" providerId="LiveId" clId="{5EF0EB2C-172E-4CDA-8483-45A1B345A94D}" dt="2022-06-22T05:20:56.221" v="1412" actId="478"/>
          <ac:picMkLst>
            <pc:docMk/>
            <pc:sldMk cId="2757822166" sldId="260"/>
            <ac:picMk id="2058" creationId="{7443E686-9868-6CDE-9F60-70C4A5434610}"/>
          </ac:picMkLst>
        </pc:picChg>
        <pc:picChg chg="del">
          <ac:chgData name="岡部 吉成" userId="70e272244d3f231a" providerId="LiveId" clId="{5EF0EB2C-172E-4CDA-8483-45A1B345A94D}" dt="2022-06-22T05:20:56.221" v="1412" actId="478"/>
          <ac:picMkLst>
            <pc:docMk/>
            <pc:sldMk cId="2757822166" sldId="260"/>
            <ac:picMk id="2060" creationId="{81450E95-64D2-CFA2-DE26-34B53B7F589F}"/>
          </ac:picMkLst>
        </pc:picChg>
        <pc:picChg chg="del">
          <ac:chgData name="岡部 吉成" userId="70e272244d3f231a" providerId="LiveId" clId="{5EF0EB2C-172E-4CDA-8483-45A1B345A94D}" dt="2022-06-22T05:20:56.221" v="1412" actId="478"/>
          <ac:picMkLst>
            <pc:docMk/>
            <pc:sldMk cId="2757822166" sldId="260"/>
            <ac:picMk id="2062" creationId="{CACEFC26-D4CB-81EF-DD8B-4A450E604FDB}"/>
          </ac:picMkLst>
        </pc:picChg>
        <pc:picChg chg="add mod">
          <ac:chgData name="岡部 吉成" userId="70e272244d3f231a" providerId="LiveId" clId="{5EF0EB2C-172E-4CDA-8483-45A1B345A94D}" dt="2022-06-23T05:53:16.174" v="4918" actId="1036"/>
          <ac:picMkLst>
            <pc:docMk/>
            <pc:sldMk cId="2757822166" sldId="260"/>
            <ac:picMk id="3074" creationId="{7677480E-DCA4-861B-2A61-4C74A415DE95}"/>
          </ac:picMkLst>
        </pc:picChg>
        <pc:picChg chg="add mod">
          <ac:chgData name="岡部 吉成" userId="70e272244d3f231a" providerId="LiveId" clId="{5EF0EB2C-172E-4CDA-8483-45A1B345A94D}" dt="2022-06-23T05:53:16.174" v="4918" actId="1036"/>
          <ac:picMkLst>
            <pc:docMk/>
            <pc:sldMk cId="2757822166" sldId="260"/>
            <ac:picMk id="3076" creationId="{255D6E76-F44C-F40D-E4DB-BEC735101618}"/>
          </ac:picMkLst>
        </pc:picChg>
      </pc:sldChg>
      <pc:sldChg chg="addSp delSp modSp add mod modNotesTx">
        <pc:chgData name="岡部 吉成" userId="70e272244d3f231a" providerId="LiveId" clId="{5EF0EB2C-172E-4CDA-8483-45A1B345A94D}" dt="2022-06-24T02:00:57.774" v="6518" actId="14100"/>
        <pc:sldMkLst>
          <pc:docMk/>
          <pc:sldMk cId="1015646104" sldId="261"/>
        </pc:sldMkLst>
        <pc:spChg chg="del">
          <ac:chgData name="岡部 吉成" userId="70e272244d3f231a" providerId="LiveId" clId="{5EF0EB2C-172E-4CDA-8483-45A1B345A94D}" dt="2022-06-22T05:52:52.908" v="2251" actId="478"/>
          <ac:spMkLst>
            <pc:docMk/>
            <pc:sldMk cId="1015646104" sldId="261"/>
            <ac:spMk id="2" creationId="{1B73DE08-FDE5-C950-D401-EEE7B384FD06}"/>
          </ac:spMkLst>
        </pc:spChg>
        <pc:spChg chg="add mod ord">
          <ac:chgData name="岡部 吉成" userId="70e272244d3f231a" providerId="LiveId" clId="{5EF0EB2C-172E-4CDA-8483-45A1B345A94D}" dt="2022-06-24T02:00:19.371" v="6510" actId="167"/>
          <ac:spMkLst>
            <pc:docMk/>
            <pc:sldMk cId="1015646104" sldId="261"/>
            <ac:spMk id="2" creationId="{FD4D9267-C366-8D4C-8B8C-0100283055C9}"/>
          </ac:spMkLst>
        </pc:spChg>
        <pc:spChg chg="mod">
          <ac:chgData name="岡部 吉成" userId="70e272244d3f231a" providerId="LiveId" clId="{5EF0EB2C-172E-4CDA-8483-45A1B345A94D}" dt="2022-06-22T05:55:38.441" v="2314" actId="20577"/>
          <ac:spMkLst>
            <pc:docMk/>
            <pc:sldMk cId="1015646104" sldId="261"/>
            <ac:spMk id="3" creationId="{EE7C3FED-171A-B774-338E-0A8690DA8F59}"/>
          </ac:spMkLst>
        </pc:spChg>
        <pc:spChg chg="add mod">
          <ac:chgData name="岡部 吉成" userId="70e272244d3f231a" providerId="LiveId" clId="{5EF0EB2C-172E-4CDA-8483-45A1B345A94D}" dt="2022-06-22T06:42:38.550" v="4899" actId="20577"/>
          <ac:spMkLst>
            <pc:docMk/>
            <pc:sldMk cId="1015646104" sldId="261"/>
            <ac:spMk id="14" creationId="{305CE5CE-ABA7-893E-5D63-82981789359A}"/>
          </ac:spMkLst>
        </pc:spChg>
        <pc:spChg chg="add mod">
          <ac:chgData name="岡部 吉成" userId="70e272244d3f231a" providerId="LiveId" clId="{5EF0EB2C-172E-4CDA-8483-45A1B345A94D}" dt="2022-06-22T06:22:02.346" v="3426" actId="1076"/>
          <ac:spMkLst>
            <pc:docMk/>
            <pc:sldMk cId="1015646104" sldId="261"/>
            <ac:spMk id="15" creationId="{9F20FAA9-B9DE-1E0D-AC71-8FF09DA9BD1A}"/>
          </ac:spMkLst>
        </pc:spChg>
        <pc:spChg chg="add mod">
          <ac:chgData name="岡部 吉成" userId="70e272244d3f231a" providerId="LiveId" clId="{5EF0EB2C-172E-4CDA-8483-45A1B345A94D}" dt="2022-06-22T06:23:59.500" v="3747" actId="1076"/>
          <ac:spMkLst>
            <pc:docMk/>
            <pc:sldMk cId="1015646104" sldId="261"/>
            <ac:spMk id="16" creationId="{2399E49D-BCC9-7D66-683B-CD9C00B4426E}"/>
          </ac:spMkLst>
        </pc:spChg>
        <pc:spChg chg="add mod">
          <ac:chgData name="岡部 吉成" userId="70e272244d3f231a" providerId="LiveId" clId="{5EF0EB2C-172E-4CDA-8483-45A1B345A94D}" dt="2022-06-22T06:25:19.372" v="3934" actId="1076"/>
          <ac:spMkLst>
            <pc:docMk/>
            <pc:sldMk cId="1015646104" sldId="261"/>
            <ac:spMk id="17" creationId="{6EFB3D22-3FA9-B26E-5AF4-B5E5E4083F10}"/>
          </ac:spMkLst>
        </pc:spChg>
        <pc:spChg chg="add mod">
          <ac:chgData name="岡部 吉成" userId="70e272244d3f231a" providerId="LiveId" clId="{5EF0EB2C-172E-4CDA-8483-45A1B345A94D}" dt="2022-06-23T06:05:11.007" v="5040" actId="20577"/>
          <ac:spMkLst>
            <pc:docMk/>
            <pc:sldMk cId="1015646104" sldId="261"/>
            <ac:spMk id="18" creationId="{7F4F4660-0FFB-E9B4-8980-465030E8E03E}"/>
          </ac:spMkLst>
        </pc:spChg>
        <pc:spChg chg="add mod">
          <ac:chgData name="岡部 吉成" userId="70e272244d3f231a" providerId="LiveId" clId="{5EF0EB2C-172E-4CDA-8483-45A1B345A94D}" dt="2022-06-22T06:25:10.030" v="3933" actId="20577"/>
          <ac:spMkLst>
            <pc:docMk/>
            <pc:sldMk cId="1015646104" sldId="261"/>
            <ac:spMk id="19" creationId="{035DF4D6-6796-A830-2A84-C59932BFD008}"/>
          </ac:spMkLst>
        </pc:spChg>
        <pc:spChg chg="add mod">
          <ac:chgData name="岡部 吉成" userId="70e272244d3f231a" providerId="LiveId" clId="{5EF0EB2C-172E-4CDA-8483-45A1B345A94D}" dt="2022-06-23T06:05:58.468" v="5052" actId="20577"/>
          <ac:spMkLst>
            <pc:docMk/>
            <pc:sldMk cId="1015646104" sldId="261"/>
            <ac:spMk id="20" creationId="{AD6A3FA9-7D84-2DFF-A2D3-F1BFA456A0F0}"/>
          </ac:spMkLst>
        </pc:spChg>
        <pc:spChg chg="add mod">
          <ac:chgData name="岡部 吉成" userId="70e272244d3f231a" providerId="LiveId" clId="{5EF0EB2C-172E-4CDA-8483-45A1B345A94D}" dt="2022-06-23T06:08:22.858" v="5115" actId="1035"/>
          <ac:spMkLst>
            <pc:docMk/>
            <pc:sldMk cId="1015646104" sldId="261"/>
            <ac:spMk id="21" creationId="{9E01F4A1-A37F-4D1A-D235-2E6D99BAD1A4}"/>
          </ac:spMkLst>
        </pc:spChg>
        <pc:spChg chg="add mod ord">
          <ac:chgData name="岡部 吉成" userId="70e272244d3f231a" providerId="LiveId" clId="{5EF0EB2C-172E-4CDA-8483-45A1B345A94D}" dt="2022-06-24T02:00:44.465" v="6514" actId="14100"/>
          <ac:spMkLst>
            <pc:docMk/>
            <pc:sldMk cId="1015646104" sldId="261"/>
            <ac:spMk id="22" creationId="{CDCBD587-E95C-54F2-6421-6341A96FAE22}"/>
          </ac:spMkLst>
        </pc:spChg>
        <pc:spChg chg="add mod ord">
          <ac:chgData name="岡部 吉成" userId="70e272244d3f231a" providerId="LiveId" clId="{5EF0EB2C-172E-4CDA-8483-45A1B345A94D}" dt="2022-06-24T02:00:57.774" v="6518" actId="14100"/>
          <ac:spMkLst>
            <pc:docMk/>
            <pc:sldMk cId="1015646104" sldId="261"/>
            <ac:spMk id="23" creationId="{35B88C61-3725-F817-434B-AE8F0E87F30F}"/>
          </ac:spMkLst>
        </pc:spChg>
        <pc:spChg chg="del">
          <ac:chgData name="岡部 吉成" userId="70e272244d3f231a" providerId="LiveId" clId="{5EF0EB2C-172E-4CDA-8483-45A1B345A94D}" dt="2022-06-22T05:52:52.908" v="2251" actId="478"/>
          <ac:spMkLst>
            <pc:docMk/>
            <pc:sldMk cId="1015646104" sldId="261"/>
            <ac:spMk id="32" creationId="{8458680A-BAFF-4CCC-D3AB-60E9800634A6}"/>
          </ac:spMkLst>
        </pc:spChg>
        <pc:spChg chg="del">
          <ac:chgData name="岡部 吉成" userId="70e272244d3f231a" providerId="LiveId" clId="{5EF0EB2C-172E-4CDA-8483-45A1B345A94D}" dt="2022-06-22T05:52:52.908" v="2251" actId="478"/>
          <ac:spMkLst>
            <pc:docMk/>
            <pc:sldMk cId="1015646104" sldId="261"/>
            <ac:spMk id="35" creationId="{76521E9C-B669-74FD-A824-02390C26976A}"/>
          </ac:spMkLst>
        </pc:spChg>
        <pc:spChg chg="del">
          <ac:chgData name="岡部 吉成" userId="70e272244d3f231a" providerId="LiveId" clId="{5EF0EB2C-172E-4CDA-8483-45A1B345A94D}" dt="2022-06-22T05:52:52.908" v="2251" actId="478"/>
          <ac:spMkLst>
            <pc:docMk/>
            <pc:sldMk cId="1015646104" sldId="261"/>
            <ac:spMk id="36" creationId="{82A1D8C5-5055-C8A5-8485-695670BF13A0}"/>
          </ac:spMkLst>
        </pc:spChg>
        <pc:spChg chg="del">
          <ac:chgData name="岡部 吉成" userId="70e272244d3f231a" providerId="LiveId" clId="{5EF0EB2C-172E-4CDA-8483-45A1B345A94D}" dt="2022-06-22T05:52:52.908" v="2251" actId="478"/>
          <ac:spMkLst>
            <pc:docMk/>
            <pc:sldMk cId="1015646104" sldId="261"/>
            <ac:spMk id="37" creationId="{5E6BDA86-C123-F006-50FD-4E20E8503746}"/>
          </ac:spMkLst>
        </pc:spChg>
        <pc:picChg chg="add mod">
          <ac:chgData name="岡部 吉成" userId="70e272244d3f231a" providerId="LiveId" clId="{5EF0EB2C-172E-4CDA-8483-45A1B345A94D}" dt="2022-06-23T06:07:28.064" v="5070" actId="14100"/>
          <ac:picMkLst>
            <pc:docMk/>
            <pc:sldMk cId="1015646104" sldId="261"/>
            <ac:picMk id="4" creationId="{66CA4FC2-A387-EA70-7A76-DAFABEB59531}"/>
          </ac:picMkLst>
        </pc:picChg>
        <pc:picChg chg="add mod">
          <ac:chgData name="岡部 吉成" userId="70e272244d3f231a" providerId="LiveId" clId="{5EF0EB2C-172E-4CDA-8483-45A1B345A94D}" dt="2022-06-23T06:07:28.064" v="5070" actId="14100"/>
          <ac:picMkLst>
            <pc:docMk/>
            <pc:sldMk cId="1015646104" sldId="261"/>
            <ac:picMk id="6" creationId="{C02C81C2-9AC2-45FA-BC06-88D82FC25E61}"/>
          </ac:picMkLst>
        </pc:picChg>
        <pc:picChg chg="del">
          <ac:chgData name="岡部 吉成" userId="70e272244d3f231a" providerId="LiveId" clId="{5EF0EB2C-172E-4CDA-8483-45A1B345A94D}" dt="2022-06-23T06:03:23.870" v="4984" actId="478"/>
          <ac:picMkLst>
            <pc:docMk/>
            <pc:sldMk cId="1015646104" sldId="261"/>
            <ac:picMk id="12" creationId="{6F4CE849-631F-1B61-FC9C-111E64DDBA9A}"/>
          </ac:picMkLst>
        </pc:picChg>
        <pc:picChg chg="add mod">
          <ac:chgData name="岡部 吉成" userId="70e272244d3f231a" providerId="LiveId" clId="{5EF0EB2C-172E-4CDA-8483-45A1B345A94D}" dt="2022-06-23T06:03:24.400" v="4985"/>
          <ac:picMkLst>
            <pc:docMk/>
            <pc:sldMk cId="1015646104" sldId="261"/>
            <ac:picMk id="13" creationId="{A84DCB98-713A-534E-EC69-F64B267FC4D0}"/>
          </ac:picMkLst>
        </pc:picChg>
        <pc:picChg chg="del">
          <ac:chgData name="岡部 吉成" userId="70e272244d3f231a" providerId="LiveId" clId="{5EF0EB2C-172E-4CDA-8483-45A1B345A94D}" dt="2022-06-22T05:52:52.908" v="2251" actId="478"/>
          <ac:picMkLst>
            <pc:docMk/>
            <pc:sldMk cId="1015646104" sldId="261"/>
            <ac:picMk id="3074" creationId="{7677480E-DCA4-861B-2A61-4C74A415DE95}"/>
          </ac:picMkLst>
        </pc:picChg>
        <pc:picChg chg="del">
          <ac:chgData name="岡部 吉成" userId="70e272244d3f231a" providerId="LiveId" clId="{5EF0EB2C-172E-4CDA-8483-45A1B345A94D}" dt="2022-06-22T05:52:52.908" v="2251" actId="478"/>
          <ac:picMkLst>
            <pc:docMk/>
            <pc:sldMk cId="1015646104" sldId="261"/>
            <ac:picMk id="3076" creationId="{255D6E76-F44C-F40D-E4DB-BEC735101618}"/>
          </ac:picMkLst>
        </pc:picChg>
      </pc:sldChg>
      <pc:sldChg chg="addSp modSp add del mod modNotesTx">
        <pc:chgData name="岡部 吉成" userId="70e272244d3f231a" providerId="LiveId" clId="{5EF0EB2C-172E-4CDA-8483-45A1B345A94D}" dt="2022-06-22T06:42:42.189" v="4900" actId="47"/>
        <pc:sldMkLst>
          <pc:docMk/>
          <pc:sldMk cId="1352412008" sldId="262"/>
        </pc:sldMkLst>
        <pc:spChg chg="mod">
          <ac:chgData name="岡部 吉成" userId="70e272244d3f231a" providerId="LiveId" clId="{5EF0EB2C-172E-4CDA-8483-45A1B345A94D}" dt="2022-06-22T05:55:28.711" v="2311" actId="20577"/>
          <ac:spMkLst>
            <pc:docMk/>
            <pc:sldMk cId="1352412008" sldId="262"/>
            <ac:spMk id="3" creationId="{EE7C3FED-171A-B774-338E-0A8690DA8F59}"/>
          </ac:spMkLst>
        </pc:spChg>
        <pc:picChg chg="add mod">
          <ac:chgData name="岡部 吉成" userId="70e272244d3f231a" providerId="LiveId" clId="{5EF0EB2C-172E-4CDA-8483-45A1B345A94D}" dt="2022-06-22T06:27:51.825" v="4177" actId="14100"/>
          <ac:picMkLst>
            <pc:docMk/>
            <pc:sldMk cId="1352412008" sldId="262"/>
            <ac:picMk id="5122" creationId="{3351D8EB-C2CE-72FE-04C6-3650F1F34D7D}"/>
          </ac:picMkLst>
        </pc:picChg>
      </pc:sldChg>
      <pc:sldChg chg="addSp delSp modSp add mod">
        <pc:chgData name="岡部 吉成" userId="70e272244d3f231a" providerId="LiveId" clId="{5EF0EB2C-172E-4CDA-8483-45A1B345A94D}" dt="2022-06-24T02:02:49.605" v="6558" actId="14100"/>
        <pc:sldMkLst>
          <pc:docMk/>
          <pc:sldMk cId="2555216053" sldId="263"/>
        </pc:sldMkLst>
        <pc:spChg chg="mod">
          <ac:chgData name="岡部 吉成" userId="70e272244d3f231a" providerId="LiveId" clId="{5EF0EB2C-172E-4CDA-8483-45A1B345A94D}" dt="2022-06-22T06:31:44.936" v="4216" actId="20577"/>
          <ac:spMkLst>
            <pc:docMk/>
            <pc:sldMk cId="2555216053" sldId="263"/>
            <ac:spMk id="3" creationId="{EE7C3FED-171A-B774-338E-0A8690DA8F59}"/>
          </ac:spMkLst>
        </pc:spChg>
        <pc:spChg chg="add mod">
          <ac:chgData name="岡部 吉成" userId="70e272244d3f231a" providerId="LiveId" clId="{5EF0EB2C-172E-4CDA-8483-45A1B345A94D}" dt="2022-06-24T02:02:29.209" v="6555" actId="1035"/>
          <ac:spMkLst>
            <pc:docMk/>
            <pc:sldMk cId="2555216053" sldId="263"/>
            <ac:spMk id="6" creationId="{3E07319B-C987-0433-C3CA-1F0DD20325E7}"/>
          </ac:spMkLst>
        </pc:spChg>
        <pc:spChg chg="add mod">
          <ac:chgData name="岡部 吉成" userId="70e272244d3f231a" providerId="LiveId" clId="{5EF0EB2C-172E-4CDA-8483-45A1B345A94D}" dt="2022-06-24T02:02:29.209" v="6555" actId="1035"/>
          <ac:spMkLst>
            <pc:docMk/>
            <pc:sldMk cId="2555216053" sldId="263"/>
            <ac:spMk id="7" creationId="{9DB8365B-20B3-AD7E-4929-3647F5BDADD4}"/>
          </ac:spMkLst>
        </pc:spChg>
        <pc:spChg chg="add del mod">
          <ac:chgData name="岡部 吉成" userId="70e272244d3f231a" providerId="LiveId" clId="{5EF0EB2C-172E-4CDA-8483-45A1B345A94D}" dt="2022-06-22T06:32:22.730" v="4226" actId="478"/>
          <ac:spMkLst>
            <pc:docMk/>
            <pc:sldMk cId="2555216053" sldId="263"/>
            <ac:spMk id="9" creationId="{3508CBDF-6578-BAE4-A6C3-636631D07CDD}"/>
          </ac:spMkLst>
        </pc:spChg>
        <pc:spChg chg="add del mod">
          <ac:chgData name="岡部 吉成" userId="70e272244d3f231a" providerId="LiveId" clId="{5EF0EB2C-172E-4CDA-8483-45A1B345A94D}" dt="2022-06-22T06:32:22.730" v="4226" actId="478"/>
          <ac:spMkLst>
            <pc:docMk/>
            <pc:sldMk cId="2555216053" sldId="263"/>
            <ac:spMk id="10" creationId="{27CEDDB6-16A9-D997-7A6C-3D50FFCE7B6E}"/>
          </ac:spMkLst>
        </pc:spChg>
        <pc:spChg chg="add mod ord">
          <ac:chgData name="岡部 吉成" userId="70e272244d3f231a" providerId="LiveId" clId="{5EF0EB2C-172E-4CDA-8483-45A1B345A94D}" dt="2022-06-24T02:02:29.209" v="6555" actId="1035"/>
          <ac:spMkLst>
            <pc:docMk/>
            <pc:sldMk cId="2555216053" sldId="263"/>
            <ac:spMk id="12" creationId="{CB6CFCAC-65EA-2C99-7610-C255AE628F4A}"/>
          </ac:spMkLst>
        </pc:spChg>
        <pc:spChg chg="add mod ord">
          <ac:chgData name="岡部 吉成" userId="70e272244d3f231a" providerId="LiveId" clId="{5EF0EB2C-172E-4CDA-8483-45A1B345A94D}" dt="2022-06-24T02:02:49.605" v="6558" actId="14100"/>
          <ac:spMkLst>
            <pc:docMk/>
            <pc:sldMk cId="2555216053" sldId="263"/>
            <ac:spMk id="13" creationId="{392B6F1C-0452-86F8-A701-81D7CDBCED66}"/>
          </ac:spMkLst>
        </pc:spChg>
        <pc:spChg chg="add mod">
          <ac:chgData name="岡部 吉成" userId="70e272244d3f231a" providerId="LiveId" clId="{5EF0EB2C-172E-4CDA-8483-45A1B345A94D}" dt="2022-06-24T02:02:29.209" v="6555" actId="1035"/>
          <ac:spMkLst>
            <pc:docMk/>
            <pc:sldMk cId="2555216053" sldId="263"/>
            <ac:spMk id="22" creationId="{E0BCC74B-3315-B5D8-049D-C5A561CA9014}"/>
          </ac:spMkLst>
        </pc:spChg>
        <pc:spChg chg="add mod">
          <ac:chgData name="岡部 吉成" userId="70e272244d3f231a" providerId="LiveId" clId="{5EF0EB2C-172E-4CDA-8483-45A1B345A94D}" dt="2022-06-24T02:02:40.349" v="6557" actId="14100"/>
          <ac:spMkLst>
            <pc:docMk/>
            <pc:sldMk cId="2555216053" sldId="263"/>
            <ac:spMk id="23" creationId="{DCC5854C-7D8F-037E-44C8-F3F681C7911E}"/>
          </ac:spMkLst>
        </pc:spChg>
        <pc:grpChg chg="add del mod">
          <ac:chgData name="岡部 吉成" userId="70e272244d3f231a" providerId="LiveId" clId="{5EF0EB2C-172E-4CDA-8483-45A1B345A94D}" dt="2022-06-22T06:32:19.873" v="4225" actId="478"/>
          <ac:grpSpMkLst>
            <pc:docMk/>
            <pc:sldMk cId="2555216053" sldId="263"/>
            <ac:grpSpMk id="13" creationId="{0070B814-A542-04E4-C9A8-04B9696B1A87}"/>
          </ac:grpSpMkLst>
        </pc:grpChg>
        <pc:picChg chg="add mod">
          <ac:chgData name="岡部 吉成" userId="70e272244d3f231a" providerId="LiveId" clId="{5EF0EB2C-172E-4CDA-8483-45A1B345A94D}" dt="2022-06-23T06:03:27.955" v="4987"/>
          <ac:picMkLst>
            <pc:docMk/>
            <pc:sldMk cId="2555216053" sldId="263"/>
            <ac:picMk id="11" creationId="{120C8256-8767-0A98-4A4A-576E0B55A642}"/>
          </ac:picMkLst>
        </pc:picChg>
        <pc:picChg chg="del">
          <ac:chgData name="岡部 吉成" userId="70e272244d3f231a" providerId="LiveId" clId="{5EF0EB2C-172E-4CDA-8483-45A1B345A94D}" dt="2022-06-23T06:03:27.528" v="4986" actId="478"/>
          <ac:picMkLst>
            <pc:docMk/>
            <pc:sldMk cId="2555216053" sldId="263"/>
            <ac:picMk id="12" creationId="{6F4CE849-631F-1B61-FC9C-111E64DDBA9A}"/>
          </ac:picMkLst>
        </pc:picChg>
        <pc:picChg chg="mod">
          <ac:chgData name="岡部 吉成" userId="70e272244d3f231a" providerId="LiveId" clId="{5EF0EB2C-172E-4CDA-8483-45A1B345A94D}" dt="2022-06-22T06:31:07.480" v="4185" actId="1076"/>
          <ac:picMkLst>
            <pc:docMk/>
            <pc:sldMk cId="2555216053" sldId="263"/>
            <ac:picMk id="14" creationId="{95E865D0-C470-9F64-DCF8-61F99CB6E6CA}"/>
          </ac:picMkLst>
        </pc:picChg>
        <pc:picChg chg="mod">
          <ac:chgData name="岡部 吉成" userId="70e272244d3f231a" providerId="LiveId" clId="{5EF0EB2C-172E-4CDA-8483-45A1B345A94D}" dt="2022-06-22T06:31:07.480" v="4185" actId="1076"/>
          <ac:picMkLst>
            <pc:docMk/>
            <pc:sldMk cId="2555216053" sldId="263"/>
            <ac:picMk id="15" creationId="{771BBC55-D756-F887-30E3-6A77E7036724}"/>
          </ac:picMkLst>
        </pc:picChg>
        <pc:picChg chg="mod">
          <ac:chgData name="岡部 吉成" userId="70e272244d3f231a" providerId="LiveId" clId="{5EF0EB2C-172E-4CDA-8483-45A1B345A94D}" dt="2022-06-22T06:31:07.480" v="4185" actId="1076"/>
          <ac:picMkLst>
            <pc:docMk/>
            <pc:sldMk cId="2555216053" sldId="263"/>
            <ac:picMk id="16" creationId="{B56F7A3F-22BA-23A7-E873-435CD72616B3}"/>
          </ac:picMkLst>
        </pc:picChg>
        <pc:picChg chg="mod">
          <ac:chgData name="岡部 吉成" userId="70e272244d3f231a" providerId="LiveId" clId="{5EF0EB2C-172E-4CDA-8483-45A1B345A94D}" dt="2022-06-22T06:31:07.480" v="4185" actId="1076"/>
          <ac:picMkLst>
            <pc:docMk/>
            <pc:sldMk cId="2555216053" sldId="263"/>
            <ac:picMk id="17" creationId="{2BA87796-F8F2-8C88-A198-22CF3CE0CD56}"/>
          </ac:picMkLst>
        </pc:picChg>
        <pc:picChg chg="mod">
          <ac:chgData name="岡部 吉成" userId="70e272244d3f231a" providerId="LiveId" clId="{5EF0EB2C-172E-4CDA-8483-45A1B345A94D}" dt="2022-06-22T06:31:07.480" v="4185" actId="1076"/>
          <ac:picMkLst>
            <pc:docMk/>
            <pc:sldMk cId="2555216053" sldId="263"/>
            <ac:picMk id="18" creationId="{81978CE3-D9B3-B2A9-6A93-5F0CCE2D1A83}"/>
          </ac:picMkLst>
        </pc:picChg>
        <pc:picChg chg="mod">
          <ac:chgData name="岡部 吉成" userId="70e272244d3f231a" providerId="LiveId" clId="{5EF0EB2C-172E-4CDA-8483-45A1B345A94D}" dt="2022-06-22T06:31:07.480" v="4185" actId="1076"/>
          <ac:picMkLst>
            <pc:docMk/>
            <pc:sldMk cId="2555216053" sldId="263"/>
            <ac:picMk id="19" creationId="{B343B6F9-69E9-5D34-8726-80B69E0EBC98}"/>
          </ac:picMkLst>
        </pc:picChg>
        <pc:picChg chg="mod">
          <ac:chgData name="岡部 吉成" userId="70e272244d3f231a" providerId="LiveId" clId="{5EF0EB2C-172E-4CDA-8483-45A1B345A94D}" dt="2022-06-22T06:31:07.480" v="4185" actId="1076"/>
          <ac:picMkLst>
            <pc:docMk/>
            <pc:sldMk cId="2555216053" sldId="263"/>
            <ac:picMk id="20" creationId="{59083A0A-D485-320A-9C75-2EB93DC93B9F}"/>
          </ac:picMkLst>
        </pc:picChg>
        <pc:picChg chg="mod">
          <ac:chgData name="岡部 吉成" userId="70e272244d3f231a" providerId="LiveId" clId="{5EF0EB2C-172E-4CDA-8483-45A1B345A94D}" dt="2022-06-22T06:31:07.480" v="4185" actId="1076"/>
          <ac:picMkLst>
            <pc:docMk/>
            <pc:sldMk cId="2555216053" sldId="263"/>
            <ac:picMk id="21" creationId="{499AB2F4-D52B-779D-249F-9C0C4D50F31E}"/>
          </ac:picMkLst>
        </pc:picChg>
        <pc:picChg chg="add mod">
          <ac:chgData name="岡部 吉成" userId="70e272244d3f231a" providerId="LiveId" clId="{5EF0EB2C-172E-4CDA-8483-45A1B345A94D}" dt="2022-06-24T02:02:29.209" v="6555" actId="1035"/>
          <ac:picMkLst>
            <pc:docMk/>
            <pc:sldMk cId="2555216053" sldId="263"/>
            <ac:picMk id="4098" creationId="{89A37E76-EF89-AA63-4745-0CFDCC4E1A7F}"/>
          </ac:picMkLst>
        </pc:picChg>
        <pc:picChg chg="add del mod">
          <ac:chgData name="岡部 吉成" userId="70e272244d3f231a" providerId="LiveId" clId="{5EF0EB2C-172E-4CDA-8483-45A1B345A94D}" dt="2022-06-22T06:03:19.765" v="2595" actId="478"/>
          <ac:picMkLst>
            <pc:docMk/>
            <pc:sldMk cId="2555216053" sldId="263"/>
            <ac:picMk id="4100" creationId="{F5E3453E-C197-6D44-54BE-43586AC0F009}"/>
          </ac:picMkLst>
        </pc:picChg>
        <pc:picChg chg="add del mod">
          <ac:chgData name="岡部 吉成" userId="70e272244d3f231a" providerId="LiveId" clId="{5EF0EB2C-172E-4CDA-8483-45A1B345A94D}" dt="2022-06-22T06:03:19.193" v="2594" actId="478"/>
          <ac:picMkLst>
            <pc:docMk/>
            <pc:sldMk cId="2555216053" sldId="263"/>
            <ac:picMk id="4102" creationId="{4489C175-5FAA-FBA3-F3C2-C897C5CA413A}"/>
          </ac:picMkLst>
        </pc:picChg>
        <pc:picChg chg="add mod">
          <ac:chgData name="岡部 吉成" userId="70e272244d3f231a" providerId="LiveId" clId="{5EF0EB2C-172E-4CDA-8483-45A1B345A94D}" dt="2022-06-24T02:02:29.209" v="6555" actId="1035"/>
          <ac:picMkLst>
            <pc:docMk/>
            <pc:sldMk cId="2555216053" sldId="263"/>
            <ac:picMk id="4104" creationId="{86977BC1-1FB0-8D83-D291-E27A74A11E4A}"/>
          </ac:picMkLst>
        </pc:picChg>
      </pc:sldChg>
      <pc:sldChg chg="addSp delSp modSp add mod">
        <pc:chgData name="岡部 吉成" userId="70e272244d3f231a" providerId="LiveId" clId="{5EF0EB2C-172E-4CDA-8483-45A1B345A94D}" dt="2022-06-24T02:03:39.756" v="6568" actId="1076"/>
        <pc:sldMkLst>
          <pc:docMk/>
          <pc:sldMk cId="373702906" sldId="264"/>
        </pc:sldMkLst>
        <pc:spChg chg="del">
          <ac:chgData name="岡部 吉成" userId="70e272244d3f231a" providerId="LiveId" clId="{5EF0EB2C-172E-4CDA-8483-45A1B345A94D}" dt="2022-06-22T06:32:14.664" v="4224" actId="478"/>
          <ac:spMkLst>
            <pc:docMk/>
            <pc:sldMk cId="373702906" sldId="264"/>
            <ac:spMk id="6" creationId="{3E07319B-C987-0433-C3CA-1F0DD20325E7}"/>
          </ac:spMkLst>
        </pc:spChg>
        <pc:spChg chg="del">
          <ac:chgData name="岡部 吉成" userId="70e272244d3f231a" providerId="LiveId" clId="{5EF0EB2C-172E-4CDA-8483-45A1B345A94D}" dt="2022-06-22T06:32:14.664" v="4224" actId="478"/>
          <ac:spMkLst>
            <pc:docMk/>
            <pc:sldMk cId="373702906" sldId="264"/>
            <ac:spMk id="7" creationId="{9DB8365B-20B3-AD7E-4929-3647F5BDADD4}"/>
          </ac:spMkLst>
        </pc:spChg>
        <pc:spChg chg="del">
          <ac:chgData name="岡部 吉成" userId="70e272244d3f231a" providerId="LiveId" clId="{5EF0EB2C-172E-4CDA-8483-45A1B345A94D}" dt="2022-06-22T06:32:03.457" v="4221" actId="478"/>
          <ac:spMkLst>
            <pc:docMk/>
            <pc:sldMk cId="373702906" sldId="264"/>
            <ac:spMk id="9" creationId="{3508CBDF-6578-BAE4-A6C3-636631D07CDD}"/>
          </ac:spMkLst>
        </pc:spChg>
        <pc:spChg chg="del">
          <ac:chgData name="岡部 吉成" userId="70e272244d3f231a" providerId="LiveId" clId="{5EF0EB2C-172E-4CDA-8483-45A1B345A94D}" dt="2022-06-22T06:32:01.619" v="4220" actId="478"/>
          <ac:spMkLst>
            <pc:docMk/>
            <pc:sldMk cId="373702906" sldId="264"/>
            <ac:spMk id="10" creationId="{27CEDDB6-16A9-D997-7A6C-3D50FFCE7B6E}"/>
          </ac:spMkLst>
        </pc:spChg>
        <pc:spChg chg="add mod">
          <ac:chgData name="岡部 吉成" userId="70e272244d3f231a" providerId="LiveId" clId="{5EF0EB2C-172E-4CDA-8483-45A1B345A94D}" dt="2022-06-24T01:56:34.951" v="6215" actId="1076"/>
          <ac:spMkLst>
            <pc:docMk/>
            <pc:sldMk cId="373702906" sldId="264"/>
            <ac:spMk id="22" creationId="{88042934-B89A-9618-C732-F1C9D4ED8E50}"/>
          </ac:spMkLst>
        </pc:spChg>
        <pc:spChg chg="add mod">
          <ac:chgData name="岡部 吉成" userId="70e272244d3f231a" providerId="LiveId" clId="{5EF0EB2C-172E-4CDA-8483-45A1B345A94D}" dt="2022-06-24T01:56:37.678" v="6216" actId="1076"/>
          <ac:spMkLst>
            <pc:docMk/>
            <pc:sldMk cId="373702906" sldId="264"/>
            <ac:spMk id="23" creationId="{89C7120F-2AC9-14B6-0000-D153DDFDF637}"/>
          </ac:spMkLst>
        </pc:spChg>
        <pc:spChg chg="add mod">
          <ac:chgData name="岡部 吉成" userId="70e272244d3f231a" providerId="LiveId" clId="{5EF0EB2C-172E-4CDA-8483-45A1B345A94D}" dt="2022-06-24T02:03:39.756" v="6568" actId="1076"/>
          <ac:spMkLst>
            <pc:docMk/>
            <pc:sldMk cId="373702906" sldId="264"/>
            <ac:spMk id="25" creationId="{7351053D-746F-2392-2DBC-B14752957B5A}"/>
          </ac:spMkLst>
        </pc:spChg>
        <pc:spChg chg="add mod">
          <ac:chgData name="岡部 吉成" userId="70e272244d3f231a" providerId="LiveId" clId="{5EF0EB2C-172E-4CDA-8483-45A1B345A94D}" dt="2022-06-24T02:03:32.918" v="6567" actId="1076"/>
          <ac:spMkLst>
            <pc:docMk/>
            <pc:sldMk cId="373702906" sldId="264"/>
            <ac:spMk id="26" creationId="{3F5803FB-65EA-29E6-9DFD-205929AF2DA7}"/>
          </ac:spMkLst>
        </pc:spChg>
        <pc:spChg chg="add mod ord">
          <ac:chgData name="岡部 吉成" userId="70e272244d3f231a" providerId="LiveId" clId="{5EF0EB2C-172E-4CDA-8483-45A1B345A94D}" dt="2022-06-24T02:03:11.306" v="6562" actId="167"/>
          <ac:spMkLst>
            <pc:docMk/>
            <pc:sldMk cId="373702906" sldId="264"/>
            <ac:spMk id="27" creationId="{766DCA36-09EE-00B7-8344-BAD504292F48}"/>
          </ac:spMkLst>
        </pc:spChg>
        <pc:spChg chg="add mod ord">
          <ac:chgData name="岡部 吉成" userId="70e272244d3f231a" providerId="LiveId" clId="{5EF0EB2C-172E-4CDA-8483-45A1B345A94D}" dt="2022-06-24T02:03:29.487" v="6566" actId="1076"/>
          <ac:spMkLst>
            <pc:docMk/>
            <pc:sldMk cId="373702906" sldId="264"/>
            <ac:spMk id="28" creationId="{03D36A64-6752-E248-F15F-F11423D1733F}"/>
          </ac:spMkLst>
        </pc:spChg>
        <pc:grpChg chg="add mod">
          <ac:chgData name="岡部 吉成" userId="70e272244d3f231a" providerId="LiveId" clId="{5EF0EB2C-172E-4CDA-8483-45A1B345A94D}" dt="2022-06-24T01:56:30.683" v="6214" actId="14100"/>
          <ac:grpSpMkLst>
            <pc:docMk/>
            <pc:sldMk cId="373702906" sldId="264"/>
            <ac:grpSpMk id="13" creationId="{74A6726B-DF31-D1EF-0733-83E74A0607C2}"/>
          </ac:grpSpMkLst>
        </pc:grpChg>
        <pc:picChg chg="add mod">
          <ac:chgData name="岡部 吉成" userId="70e272244d3f231a" providerId="LiveId" clId="{5EF0EB2C-172E-4CDA-8483-45A1B345A94D}" dt="2022-06-24T01:57:22.123" v="6228" actId="14100"/>
          <ac:picMkLst>
            <pc:docMk/>
            <pc:sldMk cId="373702906" sldId="264"/>
            <ac:picMk id="4" creationId="{7E1B0783-BA61-F095-BC6D-D6F9723BE313}"/>
          </ac:picMkLst>
        </pc:picChg>
        <pc:picChg chg="add mod">
          <ac:chgData name="岡部 吉成" userId="70e272244d3f231a" providerId="LiveId" clId="{5EF0EB2C-172E-4CDA-8483-45A1B345A94D}" dt="2022-06-24T01:57:24.512" v="6229" actId="14100"/>
          <ac:picMkLst>
            <pc:docMk/>
            <pc:sldMk cId="373702906" sldId="264"/>
            <ac:picMk id="7" creationId="{E6B57077-26C8-4FDC-4CA8-1AE71CA59B66}"/>
          </ac:picMkLst>
        </pc:picChg>
        <pc:picChg chg="del">
          <ac:chgData name="岡部 吉成" userId="70e272244d3f231a" providerId="LiveId" clId="{5EF0EB2C-172E-4CDA-8483-45A1B345A94D}" dt="2022-06-23T06:03:30.748" v="4988" actId="478"/>
          <ac:picMkLst>
            <pc:docMk/>
            <pc:sldMk cId="373702906" sldId="264"/>
            <ac:picMk id="12" creationId="{6F4CE849-631F-1B61-FC9C-111E64DDBA9A}"/>
          </ac:picMkLst>
        </pc:picChg>
        <pc:picChg chg="mod">
          <ac:chgData name="岡部 吉成" userId="70e272244d3f231a" providerId="LiveId" clId="{5EF0EB2C-172E-4CDA-8483-45A1B345A94D}" dt="2022-06-24T01:56:30.683" v="6214" actId="14100"/>
          <ac:picMkLst>
            <pc:docMk/>
            <pc:sldMk cId="373702906" sldId="264"/>
            <ac:picMk id="14" creationId="{518055A9-8DC7-B7E6-CD4A-94BC4B7DDF44}"/>
          </ac:picMkLst>
        </pc:picChg>
        <pc:picChg chg="mod">
          <ac:chgData name="岡部 吉成" userId="70e272244d3f231a" providerId="LiveId" clId="{5EF0EB2C-172E-4CDA-8483-45A1B345A94D}" dt="2022-06-24T01:56:30.683" v="6214" actId="14100"/>
          <ac:picMkLst>
            <pc:docMk/>
            <pc:sldMk cId="373702906" sldId="264"/>
            <ac:picMk id="15" creationId="{7DB4E9CB-7AB8-3321-FC3B-C3F735CB490A}"/>
          </ac:picMkLst>
        </pc:picChg>
        <pc:picChg chg="mod">
          <ac:chgData name="岡部 吉成" userId="70e272244d3f231a" providerId="LiveId" clId="{5EF0EB2C-172E-4CDA-8483-45A1B345A94D}" dt="2022-06-24T01:56:30.683" v="6214" actId="14100"/>
          <ac:picMkLst>
            <pc:docMk/>
            <pc:sldMk cId="373702906" sldId="264"/>
            <ac:picMk id="16" creationId="{5941C280-7EE9-3EB3-9452-90BB3071FF01}"/>
          </ac:picMkLst>
        </pc:picChg>
        <pc:picChg chg="mod">
          <ac:chgData name="岡部 吉成" userId="70e272244d3f231a" providerId="LiveId" clId="{5EF0EB2C-172E-4CDA-8483-45A1B345A94D}" dt="2022-06-24T01:56:30.683" v="6214" actId="14100"/>
          <ac:picMkLst>
            <pc:docMk/>
            <pc:sldMk cId="373702906" sldId="264"/>
            <ac:picMk id="17" creationId="{62FE5200-A00D-38B2-80F8-499832F8EC6C}"/>
          </ac:picMkLst>
        </pc:picChg>
        <pc:picChg chg="mod">
          <ac:chgData name="岡部 吉成" userId="70e272244d3f231a" providerId="LiveId" clId="{5EF0EB2C-172E-4CDA-8483-45A1B345A94D}" dt="2022-06-24T01:56:30.683" v="6214" actId="14100"/>
          <ac:picMkLst>
            <pc:docMk/>
            <pc:sldMk cId="373702906" sldId="264"/>
            <ac:picMk id="18" creationId="{785A8386-64FA-EB01-CA47-304907D25053}"/>
          </ac:picMkLst>
        </pc:picChg>
        <pc:picChg chg="mod">
          <ac:chgData name="岡部 吉成" userId="70e272244d3f231a" providerId="LiveId" clId="{5EF0EB2C-172E-4CDA-8483-45A1B345A94D}" dt="2022-06-24T01:56:30.683" v="6214" actId="14100"/>
          <ac:picMkLst>
            <pc:docMk/>
            <pc:sldMk cId="373702906" sldId="264"/>
            <ac:picMk id="19" creationId="{D73FE4D2-0446-78CA-FB95-5F9F08C3FF85}"/>
          </ac:picMkLst>
        </pc:picChg>
        <pc:picChg chg="mod">
          <ac:chgData name="岡部 吉成" userId="70e272244d3f231a" providerId="LiveId" clId="{5EF0EB2C-172E-4CDA-8483-45A1B345A94D}" dt="2022-06-24T01:56:30.683" v="6214" actId="14100"/>
          <ac:picMkLst>
            <pc:docMk/>
            <pc:sldMk cId="373702906" sldId="264"/>
            <ac:picMk id="20" creationId="{A0FF9789-1A83-F7B2-32EC-850811EE0E0E}"/>
          </ac:picMkLst>
        </pc:picChg>
        <pc:picChg chg="mod">
          <ac:chgData name="岡部 吉成" userId="70e272244d3f231a" providerId="LiveId" clId="{5EF0EB2C-172E-4CDA-8483-45A1B345A94D}" dt="2022-06-24T01:56:30.683" v="6214" actId="14100"/>
          <ac:picMkLst>
            <pc:docMk/>
            <pc:sldMk cId="373702906" sldId="264"/>
            <ac:picMk id="21" creationId="{5DD1F93D-7D3F-93AD-B355-F8500B54F487}"/>
          </ac:picMkLst>
        </pc:picChg>
        <pc:picChg chg="add mod">
          <ac:chgData name="岡部 吉成" userId="70e272244d3f231a" providerId="LiveId" clId="{5EF0EB2C-172E-4CDA-8483-45A1B345A94D}" dt="2022-06-23T06:03:31.242" v="4989"/>
          <ac:picMkLst>
            <pc:docMk/>
            <pc:sldMk cId="373702906" sldId="264"/>
            <ac:picMk id="24" creationId="{2E8FFF7E-D939-C711-ACE4-B4D1E7F014AA}"/>
          </ac:picMkLst>
        </pc:picChg>
        <pc:picChg chg="del">
          <ac:chgData name="岡部 吉成" userId="70e272244d3f231a" providerId="LiveId" clId="{5EF0EB2C-172E-4CDA-8483-45A1B345A94D}" dt="2022-06-22T06:32:11.664" v="4223" actId="478"/>
          <ac:picMkLst>
            <pc:docMk/>
            <pc:sldMk cId="373702906" sldId="264"/>
            <ac:picMk id="4098" creationId="{89A37E76-EF89-AA63-4745-0CFDCC4E1A7F}"/>
          </ac:picMkLst>
        </pc:picChg>
        <pc:picChg chg="del mod">
          <ac:chgData name="岡部 吉成" userId="70e272244d3f231a" providerId="LiveId" clId="{5EF0EB2C-172E-4CDA-8483-45A1B345A94D}" dt="2022-06-24T01:56:16.816" v="6211" actId="478"/>
          <ac:picMkLst>
            <pc:docMk/>
            <pc:sldMk cId="373702906" sldId="264"/>
            <ac:picMk id="4100" creationId="{F5E3453E-C197-6D44-54BE-43586AC0F009}"/>
          </ac:picMkLst>
        </pc:picChg>
        <pc:picChg chg="del mod">
          <ac:chgData name="岡部 吉成" userId="70e272244d3f231a" providerId="LiveId" clId="{5EF0EB2C-172E-4CDA-8483-45A1B345A94D}" dt="2022-06-24T01:56:14.853" v="6210" actId="478"/>
          <ac:picMkLst>
            <pc:docMk/>
            <pc:sldMk cId="373702906" sldId="264"/>
            <ac:picMk id="4102" creationId="{4489C175-5FAA-FBA3-F3C2-C897C5CA413A}"/>
          </ac:picMkLst>
        </pc:picChg>
      </pc:sldChg>
      <pc:sldChg chg="delSp modSp add mod">
        <pc:chgData name="岡部 吉成" userId="70e272244d3f231a" providerId="LiveId" clId="{5EF0EB2C-172E-4CDA-8483-45A1B345A94D}" dt="2022-06-23T06:15:33.008" v="5414" actId="1076"/>
        <pc:sldMkLst>
          <pc:docMk/>
          <pc:sldMk cId="229780918" sldId="265"/>
        </pc:sldMkLst>
        <pc:spChg chg="mod">
          <ac:chgData name="岡部 吉成" userId="70e272244d3f231a" providerId="LiveId" clId="{5EF0EB2C-172E-4CDA-8483-45A1B345A94D}" dt="2022-06-23T06:14:53.712" v="5363" actId="20577"/>
          <ac:spMkLst>
            <pc:docMk/>
            <pc:sldMk cId="229780918" sldId="265"/>
            <ac:spMk id="3" creationId="{EE7C3FED-171A-B774-338E-0A8690DA8F59}"/>
          </ac:spMkLst>
        </pc:spChg>
        <pc:spChg chg="del">
          <ac:chgData name="岡部 吉成" userId="70e272244d3f231a" providerId="LiveId" clId="{5EF0EB2C-172E-4CDA-8483-45A1B345A94D}" dt="2022-06-23T06:15:26.591" v="5413" actId="478"/>
          <ac:spMkLst>
            <pc:docMk/>
            <pc:sldMk cId="229780918" sldId="265"/>
            <ac:spMk id="22" creationId="{88042934-B89A-9618-C732-F1C9D4ED8E50}"/>
          </ac:spMkLst>
        </pc:spChg>
        <pc:spChg chg="mod">
          <ac:chgData name="岡部 吉成" userId="70e272244d3f231a" providerId="LiveId" clId="{5EF0EB2C-172E-4CDA-8483-45A1B345A94D}" dt="2022-06-23T06:15:33.008" v="5414" actId="1076"/>
          <ac:spMkLst>
            <pc:docMk/>
            <pc:sldMk cId="229780918" sldId="265"/>
            <ac:spMk id="23" creationId="{89C7120F-2AC9-14B6-0000-D153DDFDF637}"/>
          </ac:spMkLst>
        </pc:spChg>
        <pc:grpChg chg="del">
          <ac:chgData name="岡部 吉成" userId="70e272244d3f231a" providerId="LiveId" clId="{5EF0EB2C-172E-4CDA-8483-45A1B345A94D}" dt="2022-06-23T06:14:59.861" v="5366" actId="478"/>
          <ac:grpSpMkLst>
            <pc:docMk/>
            <pc:sldMk cId="229780918" sldId="265"/>
            <ac:grpSpMk id="13" creationId="{74A6726B-DF31-D1EF-0733-83E74A0607C2}"/>
          </ac:grpSpMkLst>
        </pc:grpChg>
        <pc:picChg chg="del">
          <ac:chgData name="岡部 吉成" userId="70e272244d3f231a" providerId="LiveId" clId="{5EF0EB2C-172E-4CDA-8483-45A1B345A94D}" dt="2022-06-23T06:14:57.752" v="5365" actId="478"/>
          <ac:picMkLst>
            <pc:docMk/>
            <pc:sldMk cId="229780918" sldId="265"/>
            <ac:picMk id="4100" creationId="{F5E3453E-C197-6D44-54BE-43586AC0F009}"/>
          </ac:picMkLst>
        </pc:picChg>
        <pc:picChg chg="del">
          <ac:chgData name="岡部 吉成" userId="70e272244d3f231a" providerId="LiveId" clId="{5EF0EB2C-172E-4CDA-8483-45A1B345A94D}" dt="2022-06-23T06:14:56.004" v="5364" actId="478"/>
          <ac:picMkLst>
            <pc:docMk/>
            <pc:sldMk cId="229780918" sldId="265"/>
            <ac:picMk id="4102" creationId="{4489C175-5FAA-FBA3-F3C2-C897C5CA413A}"/>
          </ac:picMkLst>
        </pc:picChg>
      </pc:sldChg>
      <pc:sldChg chg="addSp delSp modSp add mod">
        <pc:chgData name="岡部 吉成" userId="70e272244d3f231a" providerId="LiveId" clId="{5EF0EB2C-172E-4CDA-8483-45A1B345A94D}" dt="2022-06-23T06:45:02.329" v="6174" actId="255"/>
        <pc:sldMkLst>
          <pc:docMk/>
          <pc:sldMk cId="1983817181" sldId="266"/>
        </pc:sldMkLst>
        <pc:spChg chg="add mod topLvl">
          <ac:chgData name="岡部 吉成" userId="70e272244d3f231a" providerId="LiveId" clId="{5EF0EB2C-172E-4CDA-8483-45A1B345A94D}" dt="2022-06-23T06:28:01.252" v="5634" actId="165"/>
          <ac:spMkLst>
            <pc:docMk/>
            <pc:sldMk cId="1983817181" sldId="266"/>
            <ac:spMk id="2" creationId="{95886862-0590-76D3-8D11-4AD9DBB19F68}"/>
          </ac:spMkLst>
        </pc:spChg>
        <pc:spChg chg="mod">
          <ac:chgData name="岡部 吉成" userId="70e272244d3f231a" providerId="LiveId" clId="{5EF0EB2C-172E-4CDA-8483-45A1B345A94D}" dt="2022-06-23T06:15:55.248" v="5451" actId="20577"/>
          <ac:spMkLst>
            <pc:docMk/>
            <pc:sldMk cId="1983817181" sldId="266"/>
            <ac:spMk id="3" creationId="{EE7C3FED-171A-B774-338E-0A8690DA8F59}"/>
          </ac:spMkLst>
        </pc:spChg>
        <pc:spChg chg="add del">
          <ac:chgData name="岡部 吉成" userId="70e272244d3f231a" providerId="LiveId" clId="{5EF0EB2C-172E-4CDA-8483-45A1B345A94D}" dt="2022-06-23T06:33:28.480" v="5884" actId="478"/>
          <ac:spMkLst>
            <pc:docMk/>
            <pc:sldMk cId="1983817181" sldId="266"/>
            <ac:spMk id="6" creationId="{44472B42-3511-5C26-5BEA-B00AFB4C1EA6}"/>
          </ac:spMkLst>
        </pc:spChg>
        <pc:spChg chg="add mod topLvl">
          <ac:chgData name="岡部 吉成" userId="70e272244d3f231a" providerId="LiveId" clId="{5EF0EB2C-172E-4CDA-8483-45A1B345A94D}" dt="2022-06-23T06:28:01.252" v="5634" actId="165"/>
          <ac:spMkLst>
            <pc:docMk/>
            <pc:sldMk cId="1983817181" sldId="266"/>
            <ac:spMk id="7" creationId="{7A6D15D9-19F4-E759-2905-CC859577FDBA}"/>
          </ac:spMkLst>
        </pc:spChg>
        <pc:spChg chg="add mod topLvl">
          <ac:chgData name="岡部 吉成" userId="70e272244d3f231a" providerId="LiveId" clId="{5EF0EB2C-172E-4CDA-8483-45A1B345A94D}" dt="2022-06-23T06:28:01.252" v="5634" actId="165"/>
          <ac:spMkLst>
            <pc:docMk/>
            <pc:sldMk cId="1983817181" sldId="266"/>
            <ac:spMk id="8" creationId="{5BB7167B-AC83-652E-B5EC-D50851A0E843}"/>
          </ac:spMkLst>
        </pc:spChg>
        <pc:spChg chg="add mod">
          <ac:chgData name="岡部 吉成" userId="70e272244d3f231a" providerId="LiveId" clId="{5EF0EB2C-172E-4CDA-8483-45A1B345A94D}" dt="2022-06-23T06:34:08.360" v="5892" actId="1076"/>
          <ac:spMkLst>
            <pc:docMk/>
            <pc:sldMk cId="1983817181" sldId="266"/>
            <ac:spMk id="9" creationId="{A646A38A-35CA-757F-3C59-C0AD05E0C25A}"/>
          </ac:spMkLst>
        </pc:spChg>
        <pc:spChg chg="add mod">
          <ac:chgData name="岡部 吉成" userId="70e272244d3f231a" providerId="LiveId" clId="{5EF0EB2C-172E-4CDA-8483-45A1B345A94D}" dt="2022-06-23T06:28:21.665" v="5660" actId="20577"/>
          <ac:spMkLst>
            <pc:docMk/>
            <pc:sldMk cId="1983817181" sldId="266"/>
            <ac:spMk id="10" creationId="{E84E6BD7-D84D-6F52-C754-FA81B66683FE}"/>
          </ac:spMkLst>
        </pc:spChg>
        <pc:spChg chg="add mod">
          <ac:chgData name="岡部 吉成" userId="70e272244d3f231a" providerId="LiveId" clId="{5EF0EB2C-172E-4CDA-8483-45A1B345A94D}" dt="2022-06-23T06:29:26.233" v="5709" actId="20577"/>
          <ac:spMkLst>
            <pc:docMk/>
            <pc:sldMk cId="1983817181" sldId="266"/>
            <ac:spMk id="11" creationId="{1171E4CC-EAEE-3EA9-5C15-70A0153EDBFE}"/>
          </ac:spMkLst>
        </pc:spChg>
        <pc:spChg chg="add mod">
          <ac:chgData name="岡部 吉成" userId="70e272244d3f231a" providerId="LiveId" clId="{5EF0EB2C-172E-4CDA-8483-45A1B345A94D}" dt="2022-06-23T06:28:59.062" v="5690" actId="2711"/>
          <ac:spMkLst>
            <pc:docMk/>
            <pc:sldMk cId="1983817181" sldId="266"/>
            <ac:spMk id="12" creationId="{CCD6ECD1-A0DB-57DA-950E-CB0EE65A19DC}"/>
          </ac:spMkLst>
        </pc:spChg>
        <pc:spChg chg="add mod">
          <ac:chgData name="岡部 吉成" userId="70e272244d3f231a" providerId="LiveId" clId="{5EF0EB2C-172E-4CDA-8483-45A1B345A94D}" dt="2022-06-23T06:38:10.914" v="5969" actId="207"/>
          <ac:spMkLst>
            <pc:docMk/>
            <pc:sldMk cId="1983817181" sldId="266"/>
            <ac:spMk id="13" creationId="{EBC7D99B-F42E-DFDA-BA40-F3407C14B87A}"/>
          </ac:spMkLst>
        </pc:spChg>
        <pc:spChg chg="add mod">
          <ac:chgData name="岡部 吉成" userId="70e272244d3f231a" providerId="LiveId" clId="{5EF0EB2C-172E-4CDA-8483-45A1B345A94D}" dt="2022-06-23T06:31:45.889" v="5814" actId="20577"/>
          <ac:spMkLst>
            <pc:docMk/>
            <pc:sldMk cId="1983817181" sldId="266"/>
            <ac:spMk id="14" creationId="{9D40546D-BD26-699B-1E47-5FDBF9D2D899}"/>
          </ac:spMkLst>
        </pc:spChg>
        <pc:spChg chg="add mod">
          <ac:chgData name="岡部 吉成" userId="70e272244d3f231a" providerId="LiveId" clId="{5EF0EB2C-172E-4CDA-8483-45A1B345A94D}" dt="2022-06-23T06:38:10.914" v="5969" actId="207"/>
          <ac:spMkLst>
            <pc:docMk/>
            <pc:sldMk cId="1983817181" sldId="266"/>
            <ac:spMk id="15" creationId="{85549E0C-9540-7728-A0DB-765A44D7C75E}"/>
          </ac:spMkLst>
        </pc:spChg>
        <pc:spChg chg="add del mod">
          <ac:chgData name="岡部 吉成" userId="70e272244d3f231a" providerId="LiveId" clId="{5EF0EB2C-172E-4CDA-8483-45A1B345A94D}" dt="2022-06-23T06:31:53.607" v="5815" actId="478"/>
          <ac:spMkLst>
            <pc:docMk/>
            <pc:sldMk cId="1983817181" sldId="266"/>
            <ac:spMk id="16" creationId="{5672ED38-8365-38A5-95A2-E93F2853B22C}"/>
          </ac:spMkLst>
        </pc:spChg>
        <pc:spChg chg="add mod">
          <ac:chgData name="岡部 吉成" userId="70e272244d3f231a" providerId="LiveId" clId="{5EF0EB2C-172E-4CDA-8483-45A1B345A94D}" dt="2022-06-23T06:31:59.309" v="5817" actId="1076"/>
          <ac:spMkLst>
            <pc:docMk/>
            <pc:sldMk cId="1983817181" sldId="266"/>
            <ac:spMk id="17" creationId="{BEBEBF6A-BF5E-7672-E056-0EB33485B5B5}"/>
          </ac:spMkLst>
        </pc:spChg>
        <pc:spChg chg="add mod">
          <ac:chgData name="岡部 吉成" userId="70e272244d3f231a" providerId="LiveId" clId="{5EF0EB2C-172E-4CDA-8483-45A1B345A94D}" dt="2022-06-23T06:31:59.309" v="5817" actId="1076"/>
          <ac:spMkLst>
            <pc:docMk/>
            <pc:sldMk cId="1983817181" sldId="266"/>
            <ac:spMk id="18" creationId="{F6E1CE01-876F-B021-8859-16B84B81276B}"/>
          </ac:spMkLst>
        </pc:spChg>
        <pc:spChg chg="add mod">
          <ac:chgData name="岡部 吉成" userId="70e272244d3f231a" providerId="LiveId" clId="{5EF0EB2C-172E-4CDA-8483-45A1B345A94D}" dt="2022-06-23T06:32:37.220" v="5872" actId="20577"/>
          <ac:spMkLst>
            <pc:docMk/>
            <pc:sldMk cId="1983817181" sldId="266"/>
            <ac:spMk id="19" creationId="{B3DF6DAF-3AEF-C601-FC80-F0EE267E72FE}"/>
          </ac:spMkLst>
        </pc:spChg>
        <pc:spChg chg="add mod">
          <ac:chgData name="岡部 吉成" userId="70e272244d3f231a" providerId="LiveId" clId="{5EF0EB2C-172E-4CDA-8483-45A1B345A94D}" dt="2022-06-23T06:32:52.319" v="5882" actId="20577"/>
          <ac:spMkLst>
            <pc:docMk/>
            <pc:sldMk cId="1983817181" sldId="266"/>
            <ac:spMk id="20" creationId="{6BADE46F-3400-7710-7AC3-9F906DC7F5BA}"/>
          </ac:spMkLst>
        </pc:spChg>
        <pc:spChg chg="del">
          <ac:chgData name="岡部 吉成" userId="70e272244d3f231a" providerId="LiveId" clId="{5EF0EB2C-172E-4CDA-8483-45A1B345A94D}" dt="2022-06-23T06:16:04.228" v="5452" actId="478"/>
          <ac:spMkLst>
            <pc:docMk/>
            <pc:sldMk cId="1983817181" sldId="266"/>
            <ac:spMk id="23" creationId="{89C7120F-2AC9-14B6-0000-D153DDFDF637}"/>
          </ac:spMkLst>
        </pc:spChg>
        <pc:spChg chg="add mod">
          <ac:chgData name="岡部 吉成" userId="70e272244d3f231a" providerId="LiveId" clId="{5EF0EB2C-172E-4CDA-8483-45A1B345A94D}" dt="2022-06-23T06:34:17.543" v="5894" actId="1076"/>
          <ac:spMkLst>
            <pc:docMk/>
            <pc:sldMk cId="1983817181" sldId="266"/>
            <ac:spMk id="25" creationId="{5EFC8263-4573-14F1-A6AB-BC849FAEA8EA}"/>
          </ac:spMkLst>
        </pc:spChg>
        <pc:spChg chg="add mod">
          <ac:chgData name="岡部 吉成" userId="70e272244d3f231a" providerId="LiveId" clId="{5EF0EB2C-172E-4CDA-8483-45A1B345A94D}" dt="2022-06-23T06:34:28.540" v="5896" actId="1076"/>
          <ac:spMkLst>
            <pc:docMk/>
            <pc:sldMk cId="1983817181" sldId="266"/>
            <ac:spMk id="26" creationId="{72DDD78D-ED3E-64FF-176F-86E0F8E4EFA8}"/>
          </ac:spMkLst>
        </pc:spChg>
        <pc:spChg chg="add mod">
          <ac:chgData name="岡部 吉成" userId="70e272244d3f231a" providerId="LiveId" clId="{5EF0EB2C-172E-4CDA-8483-45A1B345A94D}" dt="2022-06-23T06:34:35.302" v="5898" actId="1076"/>
          <ac:spMkLst>
            <pc:docMk/>
            <pc:sldMk cId="1983817181" sldId="266"/>
            <ac:spMk id="27" creationId="{95DD530C-D009-7E4E-AAA8-A8BAD7CC6525}"/>
          </ac:spMkLst>
        </pc:spChg>
        <pc:spChg chg="add mod">
          <ac:chgData name="岡部 吉成" userId="70e272244d3f231a" providerId="LiveId" clId="{5EF0EB2C-172E-4CDA-8483-45A1B345A94D}" dt="2022-06-23T06:34:40.761" v="5900" actId="1076"/>
          <ac:spMkLst>
            <pc:docMk/>
            <pc:sldMk cId="1983817181" sldId="266"/>
            <ac:spMk id="28" creationId="{9FB5EF61-1076-321A-F3A2-D7842AF40208}"/>
          </ac:spMkLst>
        </pc:spChg>
        <pc:spChg chg="add mod">
          <ac:chgData name="岡部 吉成" userId="70e272244d3f231a" providerId="LiveId" clId="{5EF0EB2C-172E-4CDA-8483-45A1B345A94D}" dt="2022-06-23T06:34:50.431" v="5902" actId="1076"/>
          <ac:spMkLst>
            <pc:docMk/>
            <pc:sldMk cId="1983817181" sldId="266"/>
            <ac:spMk id="29" creationId="{592845DC-3E44-6B08-5B84-81A56F1C8FC1}"/>
          </ac:spMkLst>
        </pc:spChg>
        <pc:spChg chg="add mod">
          <ac:chgData name="岡部 吉成" userId="70e272244d3f231a" providerId="LiveId" clId="{5EF0EB2C-172E-4CDA-8483-45A1B345A94D}" dt="2022-06-23T06:35:03.375" v="5904" actId="1076"/>
          <ac:spMkLst>
            <pc:docMk/>
            <pc:sldMk cId="1983817181" sldId="266"/>
            <ac:spMk id="30" creationId="{89F9C6AF-8384-266D-0B00-D35AAADD8E27}"/>
          </ac:spMkLst>
        </pc:spChg>
        <pc:spChg chg="add mod">
          <ac:chgData name="岡部 吉成" userId="70e272244d3f231a" providerId="LiveId" clId="{5EF0EB2C-172E-4CDA-8483-45A1B345A94D}" dt="2022-06-23T06:35:15.172" v="5906" actId="1076"/>
          <ac:spMkLst>
            <pc:docMk/>
            <pc:sldMk cId="1983817181" sldId="266"/>
            <ac:spMk id="31" creationId="{603A5FA4-11CD-FDFB-0E2E-B4B5038237D1}"/>
          </ac:spMkLst>
        </pc:spChg>
        <pc:spChg chg="add mod">
          <ac:chgData name="岡部 吉成" userId="70e272244d3f231a" providerId="LiveId" clId="{5EF0EB2C-172E-4CDA-8483-45A1B345A94D}" dt="2022-06-23T06:35:27.030" v="5908" actId="1076"/>
          <ac:spMkLst>
            <pc:docMk/>
            <pc:sldMk cId="1983817181" sldId="266"/>
            <ac:spMk id="32" creationId="{80C56F49-54E6-BF55-E23F-193D7CABC65B}"/>
          </ac:spMkLst>
        </pc:spChg>
        <pc:spChg chg="add mod">
          <ac:chgData name="岡部 吉成" userId="70e272244d3f231a" providerId="LiveId" clId="{5EF0EB2C-172E-4CDA-8483-45A1B345A94D}" dt="2022-06-23T06:36:06.890" v="5915" actId="14100"/>
          <ac:spMkLst>
            <pc:docMk/>
            <pc:sldMk cId="1983817181" sldId="266"/>
            <ac:spMk id="33" creationId="{50F99370-9294-614C-1080-E2DB3E9F6B9C}"/>
          </ac:spMkLst>
        </pc:spChg>
        <pc:spChg chg="add mod">
          <ac:chgData name="岡部 吉成" userId="70e272244d3f231a" providerId="LiveId" clId="{5EF0EB2C-172E-4CDA-8483-45A1B345A94D}" dt="2022-06-23T06:36:21.472" v="5918" actId="1076"/>
          <ac:spMkLst>
            <pc:docMk/>
            <pc:sldMk cId="1983817181" sldId="266"/>
            <ac:spMk id="34" creationId="{E45E11A5-EE84-6B74-1E75-922C64A6CF36}"/>
          </ac:spMkLst>
        </pc:spChg>
        <pc:spChg chg="add mod">
          <ac:chgData name="岡部 吉成" userId="70e272244d3f231a" providerId="LiveId" clId="{5EF0EB2C-172E-4CDA-8483-45A1B345A94D}" dt="2022-06-23T06:37:46.046" v="5968" actId="207"/>
          <ac:spMkLst>
            <pc:docMk/>
            <pc:sldMk cId="1983817181" sldId="266"/>
            <ac:spMk id="35" creationId="{E03616A7-E8FD-2742-E54A-DD36467E2C87}"/>
          </ac:spMkLst>
        </pc:spChg>
        <pc:spChg chg="add mod">
          <ac:chgData name="岡部 吉成" userId="70e272244d3f231a" providerId="LiveId" clId="{5EF0EB2C-172E-4CDA-8483-45A1B345A94D}" dt="2022-06-23T06:37:42.913" v="5967" actId="207"/>
          <ac:spMkLst>
            <pc:docMk/>
            <pc:sldMk cId="1983817181" sldId="266"/>
            <ac:spMk id="36" creationId="{6039D347-DA3D-A564-73CC-2732619C7214}"/>
          </ac:spMkLst>
        </pc:spChg>
        <pc:spChg chg="add mod">
          <ac:chgData name="岡部 吉成" userId="70e272244d3f231a" providerId="LiveId" clId="{5EF0EB2C-172E-4CDA-8483-45A1B345A94D}" dt="2022-06-23T06:38:29.633" v="5971" actId="1076"/>
          <ac:spMkLst>
            <pc:docMk/>
            <pc:sldMk cId="1983817181" sldId="266"/>
            <ac:spMk id="37" creationId="{5806575D-3132-768D-AE53-E3C8ABD865B0}"/>
          </ac:spMkLst>
        </pc:spChg>
        <pc:spChg chg="add del mod">
          <ac:chgData name="岡部 吉成" userId="70e272244d3f231a" providerId="LiveId" clId="{5EF0EB2C-172E-4CDA-8483-45A1B345A94D}" dt="2022-06-23T06:39:06.356" v="5978" actId="478"/>
          <ac:spMkLst>
            <pc:docMk/>
            <pc:sldMk cId="1983817181" sldId="266"/>
            <ac:spMk id="38" creationId="{4AC8330A-0007-D5F7-895A-F6DD26A88A47}"/>
          </ac:spMkLst>
        </pc:spChg>
        <pc:spChg chg="add mod">
          <ac:chgData name="岡部 吉成" userId="70e272244d3f231a" providerId="LiveId" clId="{5EF0EB2C-172E-4CDA-8483-45A1B345A94D}" dt="2022-06-23T06:41:22.272" v="6006" actId="1076"/>
          <ac:spMkLst>
            <pc:docMk/>
            <pc:sldMk cId="1983817181" sldId="266"/>
            <ac:spMk id="46" creationId="{35022311-4A3A-41C9-BC39-5E62A7F21F30}"/>
          </ac:spMkLst>
        </pc:spChg>
        <pc:spChg chg="add mod">
          <ac:chgData name="岡部 吉成" userId="70e272244d3f231a" providerId="LiveId" clId="{5EF0EB2C-172E-4CDA-8483-45A1B345A94D}" dt="2022-06-23T06:42:08.893" v="6088" actId="1076"/>
          <ac:spMkLst>
            <pc:docMk/>
            <pc:sldMk cId="1983817181" sldId="266"/>
            <ac:spMk id="47" creationId="{0E8BD4D3-152B-6DAA-F76B-8A83279E3D16}"/>
          </ac:spMkLst>
        </pc:spChg>
        <pc:spChg chg="add del mod">
          <ac:chgData name="岡部 吉成" userId="70e272244d3f231a" providerId="LiveId" clId="{5EF0EB2C-172E-4CDA-8483-45A1B345A94D}" dt="2022-06-23T06:42:21.366" v="6091" actId="478"/>
          <ac:spMkLst>
            <pc:docMk/>
            <pc:sldMk cId="1983817181" sldId="266"/>
            <ac:spMk id="48" creationId="{F89E6C5E-3A34-9232-B6D9-D19B62F195F0}"/>
          </ac:spMkLst>
        </pc:spChg>
        <pc:spChg chg="add mod">
          <ac:chgData name="岡部 吉成" userId="70e272244d3f231a" providerId="LiveId" clId="{5EF0EB2C-172E-4CDA-8483-45A1B345A94D}" dt="2022-06-23T06:43:24.107" v="6108" actId="207"/>
          <ac:spMkLst>
            <pc:docMk/>
            <pc:sldMk cId="1983817181" sldId="266"/>
            <ac:spMk id="49" creationId="{C995C500-50D4-AABD-A130-5C0E539B279F}"/>
          </ac:spMkLst>
        </pc:spChg>
        <pc:spChg chg="add mod ord">
          <ac:chgData name="岡部 吉成" userId="70e272244d3f231a" providerId="LiveId" clId="{5EF0EB2C-172E-4CDA-8483-45A1B345A94D}" dt="2022-06-23T06:43:16.246" v="6107" actId="207"/>
          <ac:spMkLst>
            <pc:docMk/>
            <pc:sldMk cId="1983817181" sldId="266"/>
            <ac:spMk id="50" creationId="{9400450D-B76B-2FE0-5EB5-515D7A36F089}"/>
          </ac:spMkLst>
        </pc:spChg>
        <pc:spChg chg="add mod">
          <ac:chgData name="岡部 吉成" userId="70e272244d3f231a" providerId="LiveId" clId="{5EF0EB2C-172E-4CDA-8483-45A1B345A94D}" dt="2022-06-23T06:45:02.329" v="6174" actId="255"/>
          <ac:spMkLst>
            <pc:docMk/>
            <pc:sldMk cId="1983817181" sldId="266"/>
            <ac:spMk id="51" creationId="{BFD04192-9F2E-C357-0C1C-6F037592E04D}"/>
          </ac:spMkLst>
        </pc:spChg>
        <pc:grpChg chg="add del mod">
          <ac:chgData name="岡部 吉成" userId="70e272244d3f231a" providerId="LiveId" clId="{5EF0EB2C-172E-4CDA-8483-45A1B345A94D}" dt="2022-06-23T06:28:01.252" v="5634" actId="165"/>
          <ac:grpSpMkLst>
            <pc:docMk/>
            <pc:sldMk cId="1983817181" sldId="266"/>
            <ac:grpSpMk id="4" creationId="{5E42BD93-3244-7293-9C95-00F392278DEB}"/>
          </ac:grpSpMkLst>
        </pc:grpChg>
        <pc:cxnChg chg="add mod">
          <ac:chgData name="岡部 吉成" userId="70e272244d3f231a" providerId="LiveId" clId="{5EF0EB2C-172E-4CDA-8483-45A1B345A94D}" dt="2022-06-23T06:39:35.862" v="5983" actId="1076"/>
          <ac:cxnSpMkLst>
            <pc:docMk/>
            <pc:sldMk cId="1983817181" sldId="266"/>
            <ac:cxnSpMk id="22" creationId="{0214BCC1-D002-632C-2AE1-3AB96352AA8C}"/>
          </ac:cxnSpMkLst>
        </pc:cxnChg>
        <pc:cxnChg chg="add mod">
          <ac:chgData name="岡部 吉成" userId="70e272244d3f231a" providerId="LiveId" clId="{5EF0EB2C-172E-4CDA-8483-45A1B345A94D}" dt="2022-06-23T06:40:56.007" v="6004" actId="1035"/>
          <ac:cxnSpMkLst>
            <pc:docMk/>
            <pc:sldMk cId="1983817181" sldId="266"/>
            <ac:cxnSpMk id="39" creationId="{A721880D-AB6B-4910-FE18-B2E192F57FDF}"/>
          </ac:cxnSpMkLst>
        </pc:cxnChg>
        <pc:cxnChg chg="add mod">
          <ac:chgData name="岡部 吉成" userId="70e272244d3f231a" providerId="LiveId" clId="{5EF0EB2C-172E-4CDA-8483-45A1B345A94D}" dt="2022-06-23T06:40:14.472" v="5993" actId="14100"/>
          <ac:cxnSpMkLst>
            <pc:docMk/>
            <pc:sldMk cId="1983817181" sldId="266"/>
            <ac:cxnSpMk id="43" creationId="{372A7062-CA4D-0213-81E6-AD9C711D36CA}"/>
          </ac:cxnSpMkLst>
        </pc:cxnChg>
        <pc:cxnChg chg="add mod">
          <ac:chgData name="岡部 吉成" userId="70e272244d3f231a" providerId="LiveId" clId="{5EF0EB2C-172E-4CDA-8483-45A1B345A94D}" dt="2022-06-23T06:40:47.574" v="6002" actId="1035"/>
          <ac:cxnSpMkLst>
            <pc:docMk/>
            <pc:sldMk cId="1983817181" sldId="266"/>
            <ac:cxnSpMk id="45" creationId="{91FB3763-79A7-64DA-6B4C-A22372FBF3E2}"/>
          </ac:cxnSpMkLst>
        </pc:cxnChg>
      </pc:sldChg>
      <pc:sldChg chg="addSp delSp modSp add mod">
        <pc:chgData name="岡部 吉成" userId="70e272244d3f231a" providerId="LiveId" clId="{5EF0EB2C-172E-4CDA-8483-45A1B345A94D}" dt="2022-06-23T06:23:56.682" v="5552" actId="1076"/>
        <pc:sldMkLst>
          <pc:docMk/>
          <pc:sldMk cId="2594036848" sldId="267"/>
        </pc:sldMkLst>
        <pc:spChg chg="mod">
          <ac:chgData name="岡部 吉成" userId="70e272244d3f231a" providerId="LiveId" clId="{5EF0EB2C-172E-4CDA-8483-45A1B345A94D}" dt="2022-06-23T06:16:20.456" v="5462" actId="20577"/>
          <ac:spMkLst>
            <pc:docMk/>
            <pc:sldMk cId="2594036848" sldId="267"/>
            <ac:spMk id="3" creationId="{EE7C3FED-171A-B774-338E-0A8690DA8F59}"/>
          </ac:spMkLst>
        </pc:spChg>
        <pc:spChg chg="add mod">
          <ac:chgData name="岡部 吉成" userId="70e272244d3f231a" providerId="LiveId" clId="{5EF0EB2C-172E-4CDA-8483-45A1B345A94D}" dt="2022-06-23T06:20:44.459" v="5512" actId="1076"/>
          <ac:spMkLst>
            <pc:docMk/>
            <pc:sldMk cId="2594036848" sldId="267"/>
            <ac:spMk id="6" creationId="{B5CA4AC9-CDDE-8E61-D5BA-C1D6D03ED91C}"/>
          </ac:spMkLst>
        </pc:spChg>
        <pc:spChg chg="add del mod">
          <ac:chgData name="岡部 吉成" userId="70e272244d3f231a" providerId="LiveId" clId="{5EF0EB2C-172E-4CDA-8483-45A1B345A94D}" dt="2022-06-23T06:23:18.055" v="5544" actId="478"/>
          <ac:spMkLst>
            <pc:docMk/>
            <pc:sldMk cId="2594036848" sldId="267"/>
            <ac:spMk id="8" creationId="{4351A409-3787-3245-A6A6-1309D196CF5F}"/>
          </ac:spMkLst>
        </pc:spChg>
        <pc:picChg chg="add mod">
          <ac:chgData name="岡部 吉成" userId="70e272244d3f231a" providerId="LiveId" clId="{5EF0EB2C-172E-4CDA-8483-45A1B345A94D}" dt="2022-06-23T06:21:51.170" v="5517" actId="1076"/>
          <ac:picMkLst>
            <pc:docMk/>
            <pc:sldMk cId="2594036848" sldId="267"/>
            <ac:picMk id="4" creationId="{93EB20A1-F675-0074-785B-B6F816A631A3}"/>
          </ac:picMkLst>
        </pc:picChg>
        <pc:picChg chg="add mod">
          <ac:chgData name="岡部 吉成" userId="70e272244d3f231a" providerId="LiveId" clId="{5EF0EB2C-172E-4CDA-8483-45A1B345A94D}" dt="2022-06-23T06:23:22.752" v="5545" actId="1076"/>
          <ac:picMkLst>
            <pc:docMk/>
            <pc:sldMk cId="2594036848" sldId="267"/>
            <ac:picMk id="9" creationId="{341AD77D-B628-408E-DF79-D7490AEB54FF}"/>
          </ac:picMkLst>
        </pc:picChg>
        <pc:picChg chg="add mod">
          <ac:chgData name="岡部 吉成" userId="70e272244d3f231a" providerId="LiveId" clId="{5EF0EB2C-172E-4CDA-8483-45A1B345A94D}" dt="2022-06-23T06:23:56.682" v="5552" actId="1076"/>
          <ac:picMkLst>
            <pc:docMk/>
            <pc:sldMk cId="2594036848" sldId="267"/>
            <ac:picMk id="10" creationId="{6485810C-94C9-64A9-A668-EE3F9C9FC3F2}"/>
          </ac:picMkLst>
        </pc:picChg>
      </pc:sldChg>
    </pc:docChg>
  </pc:docChgLst>
  <pc:docChgLst>
    <pc:chgData name="岡部 吉成" userId="70e272244d3f231a" providerId="LiveId" clId="{DD159114-162F-4FBC-9B91-5A67D4BAFC43}"/>
    <pc:docChg chg="modSld sldOrd">
      <pc:chgData name="岡部 吉成" userId="70e272244d3f231a" providerId="LiveId" clId="{DD159114-162F-4FBC-9B91-5A67D4BAFC43}" dt="2022-06-24T02:25:05.939" v="109" actId="6549"/>
      <pc:docMkLst>
        <pc:docMk/>
      </pc:docMkLst>
      <pc:sldChg chg="modNotesTx">
        <pc:chgData name="岡部 吉成" userId="70e272244d3f231a" providerId="LiveId" clId="{DD159114-162F-4FBC-9B91-5A67D4BAFC43}" dt="2022-06-24T02:25:05.939" v="109" actId="6549"/>
        <pc:sldMkLst>
          <pc:docMk/>
          <pc:sldMk cId="1015646104" sldId="261"/>
        </pc:sldMkLst>
      </pc:sldChg>
      <pc:sldChg chg="addSp delSp modSp mod ord">
        <pc:chgData name="岡部 吉成" userId="70e272244d3f231a" providerId="LiveId" clId="{DD159114-162F-4FBC-9B91-5A67D4BAFC43}" dt="2022-06-24T02:12:05.089" v="108" actId="20577"/>
        <pc:sldMkLst>
          <pc:docMk/>
          <pc:sldMk cId="2555216053" sldId="263"/>
        </pc:sldMkLst>
        <pc:spChg chg="mod">
          <ac:chgData name="岡部 吉成" userId="70e272244d3f231a" providerId="LiveId" clId="{DD159114-162F-4FBC-9B91-5A67D4BAFC43}" dt="2022-06-24T02:11:06.479" v="21" actId="20577"/>
          <ac:spMkLst>
            <pc:docMk/>
            <pc:sldMk cId="2555216053" sldId="263"/>
            <ac:spMk id="3" creationId="{EE7C3FED-171A-B774-338E-0A8690DA8F59}"/>
          </ac:spMkLst>
        </pc:spChg>
        <pc:spChg chg="del">
          <ac:chgData name="岡部 吉成" userId="70e272244d3f231a" providerId="LiveId" clId="{DD159114-162F-4FBC-9B91-5A67D4BAFC43}" dt="2022-06-24T02:11:13.131" v="22" actId="478"/>
          <ac:spMkLst>
            <pc:docMk/>
            <pc:sldMk cId="2555216053" sldId="263"/>
            <ac:spMk id="6" creationId="{3E07319B-C987-0433-C3CA-1F0DD20325E7}"/>
          </ac:spMkLst>
        </pc:spChg>
        <pc:spChg chg="del">
          <ac:chgData name="岡部 吉成" userId="70e272244d3f231a" providerId="LiveId" clId="{DD159114-162F-4FBC-9B91-5A67D4BAFC43}" dt="2022-06-24T02:11:13.131" v="22" actId="478"/>
          <ac:spMkLst>
            <pc:docMk/>
            <pc:sldMk cId="2555216053" sldId="263"/>
            <ac:spMk id="7" creationId="{9DB8365B-20B3-AD7E-4929-3647F5BDADD4}"/>
          </ac:spMkLst>
        </pc:spChg>
        <pc:spChg chg="del">
          <ac:chgData name="岡部 吉成" userId="70e272244d3f231a" providerId="LiveId" clId="{DD159114-162F-4FBC-9B91-5A67D4BAFC43}" dt="2022-06-24T02:11:13.131" v="22" actId="478"/>
          <ac:spMkLst>
            <pc:docMk/>
            <pc:sldMk cId="2555216053" sldId="263"/>
            <ac:spMk id="12" creationId="{CB6CFCAC-65EA-2C99-7610-C255AE628F4A}"/>
          </ac:spMkLst>
        </pc:spChg>
        <pc:spChg chg="del">
          <ac:chgData name="岡部 吉成" userId="70e272244d3f231a" providerId="LiveId" clId="{DD159114-162F-4FBC-9B91-5A67D4BAFC43}" dt="2022-06-24T02:11:13.131" v="22" actId="478"/>
          <ac:spMkLst>
            <pc:docMk/>
            <pc:sldMk cId="2555216053" sldId="263"/>
            <ac:spMk id="13" creationId="{392B6F1C-0452-86F8-A701-81D7CDBCED66}"/>
          </ac:spMkLst>
        </pc:spChg>
        <pc:spChg chg="add mod">
          <ac:chgData name="岡部 吉成" userId="70e272244d3f231a" providerId="LiveId" clId="{DD159114-162F-4FBC-9B91-5A67D4BAFC43}" dt="2022-06-24T02:12:05.089" v="108" actId="20577"/>
          <ac:spMkLst>
            <pc:docMk/>
            <pc:sldMk cId="2555216053" sldId="263"/>
            <ac:spMk id="14" creationId="{7E96A19C-E93D-C001-EDE6-AF243F8F7B69}"/>
          </ac:spMkLst>
        </pc:spChg>
        <pc:spChg chg="del">
          <ac:chgData name="岡部 吉成" userId="70e272244d3f231a" providerId="LiveId" clId="{DD159114-162F-4FBC-9B91-5A67D4BAFC43}" dt="2022-06-24T02:11:13.131" v="22" actId="478"/>
          <ac:spMkLst>
            <pc:docMk/>
            <pc:sldMk cId="2555216053" sldId="263"/>
            <ac:spMk id="22" creationId="{E0BCC74B-3315-B5D8-049D-C5A561CA9014}"/>
          </ac:spMkLst>
        </pc:spChg>
        <pc:spChg chg="del">
          <ac:chgData name="岡部 吉成" userId="70e272244d3f231a" providerId="LiveId" clId="{DD159114-162F-4FBC-9B91-5A67D4BAFC43}" dt="2022-06-24T02:11:13.131" v="22" actId="478"/>
          <ac:spMkLst>
            <pc:docMk/>
            <pc:sldMk cId="2555216053" sldId="263"/>
            <ac:spMk id="23" creationId="{DCC5854C-7D8F-037E-44C8-F3F681C7911E}"/>
          </ac:spMkLst>
        </pc:spChg>
        <pc:picChg chg="del">
          <ac:chgData name="岡部 吉成" userId="70e272244d3f231a" providerId="LiveId" clId="{DD159114-162F-4FBC-9B91-5A67D4BAFC43}" dt="2022-06-24T02:11:13.131" v="22" actId="478"/>
          <ac:picMkLst>
            <pc:docMk/>
            <pc:sldMk cId="2555216053" sldId="263"/>
            <ac:picMk id="4098" creationId="{89A37E76-EF89-AA63-4745-0CFDCC4E1A7F}"/>
          </ac:picMkLst>
        </pc:picChg>
        <pc:picChg chg="del">
          <ac:chgData name="岡部 吉成" userId="70e272244d3f231a" providerId="LiveId" clId="{DD159114-162F-4FBC-9B91-5A67D4BAFC43}" dt="2022-06-24T02:11:13.131" v="22" actId="478"/>
          <ac:picMkLst>
            <pc:docMk/>
            <pc:sldMk cId="2555216053" sldId="263"/>
            <ac:picMk id="4104" creationId="{86977BC1-1FB0-8D83-D291-E27A74A11E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598F7-DC07-4205-B3EF-B50001C2FD4E}" type="datetimeFigureOut">
              <a:rPr kumimoji="1" lang="ja-JP" altLang="en-US" smtClean="0"/>
              <a:t>2022/6/24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412CE-EA33-4C12-AD7F-A8B636B7700C}" type="slidenum">
              <a:rPr kumimoji="1" lang="ja-JP" altLang="en-US" smtClean="0"/>
              <a:t>‹#›</a:t>
            </a:fld>
            <a:endParaRPr kumimoji="1" lang="ja-JP" altLang="en-US"/>
          </a:p>
        </p:txBody>
      </p:sp>
    </p:spTree>
    <p:extLst>
      <p:ext uri="{BB962C8B-B14F-4D97-AF65-F5344CB8AC3E}">
        <p14:creationId xmlns:p14="http://schemas.microsoft.com/office/powerpoint/2010/main" val="25259213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004412CE-EA33-4C12-AD7F-A8B636B7700C}" type="slidenum">
              <a:rPr kumimoji="1" lang="ja-JP" altLang="en-US" smtClean="0"/>
              <a:t>5</a:t>
            </a:fld>
            <a:endParaRPr kumimoji="1" lang="ja-JP" altLang="en-US"/>
          </a:p>
        </p:txBody>
      </p:sp>
    </p:spTree>
    <p:extLst>
      <p:ext uri="{BB962C8B-B14F-4D97-AF65-F5344CB8AC3E}">
        <p14:creationId xmlns:p14="http://schemas.microsoft.com/office/powerpoint/2010/main" val="105082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F412C9F-DCB8-4903-AAAE-2A42629AB8D6}" type="datetimeFigureOut">
              <a:rPr kumimoji="1" lang="ja-JP" altLang="en-US" smtClean="0"/>
              <a:t>2022/6/24</a:t>
            </a:fld>
            <a:endParaRPr kumimoji="1" lang="ja-JP"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kumimoji="1" lang="ja-JP"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318341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390132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183576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345997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410703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206403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361780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230395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63119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173821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F412C9F-DCB8-4903-AAAE-2A42629AB8D6}" type="datetimeFigureOut">
              <a:rPr kumimoji="1" lang="ja-JP" altLang="en-US" smtClean="0"/>
              <a:t>2022/6/24</a:t>
            </a:fld>
            <a:endParaRPr kumimoji="1" lang="ja-JP"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kumimoji="1" lang="ja-JP" alt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31911572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F412C9F-DCB8-4903-AAAE-2A42629AB8D6}" type="datetimeFigureOut">
              <a:rPr kumimoji="1" lang="ja-JP" altLang="en-US" smtClean="0"/>
              <a:t>2022/6/24</a:t>
            </a:fld>
            <a:endParaRPr kumimoji="1" lang="ja-JP"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kumimoji="1" lang="ja-JP" alt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1889044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endensui.co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mailto:yokohama@meisui.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descr="グリーン, 草, 水, 滝 が含まれている画像&#10;&#10;自動的に生成された説明">
            <a:extLst>
              <a:ext uri="{FF2B5EF4-FFF2-40B4-BE49-F238E27FC236}">
                <a16:creationId xmlns:a16="http://schemas.microsoft.com/office/drawing/2014/main" id="{0CDDB660-1655-F6BB-9EB6-14638B6AA9F6}"/>
              </a:ext>
            </a:extLst>
          </p:cNvPr>
          <p:cNvPicPr>
            <a:picLocks noChangeAspect="1"/>
          </p:cNvPicPr>
          <p:nvPr/>
        </p:nvPicPr>
        <p:blipFill rotWithShape="1">
          <a:blip r:embed="rId2">
            <a:extLst>
              <a:ext uri="{28A0092B-C50C-407E-A947-70E740481C1C}">
                <a14:useLocalDpi xmlns:a14="http://schemas.microsoft.com/office/drawing/2010/main" val="0"/>
              </a:ext>
            </a:extLst>
          </a:blip>
          <a:srcRect t="14899" r="9091" b="8204"/>
          <a:stretch/>
        </p:blipFill>
        <p:spPr>
          <a:xfrm>
            <a:off x="20" y="10"/>
            <a:ext cx="12191980" cy="6857990"/>
          </a:xfrm>
          <a:prstGeom prst="rect">
            <a:avLst/>
          </a:prstGeom>
        </p:spPr>
      </p:pic>
      <p:sp>
        <p:nvSpPr>
          <p:cNvPr id="12" name="Rectangle 14">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3706D00-862D-D0B3-5082-DEF017EC1AC9}"/>
              </a:ext>
            </a:extLst>
          </p:cNvPr>
          <p:cNvSpPr>
            <a:spLocks noGrp="1"/>
          </p:cNvSpPr>
          <p:nvPr>
            <p:ph type="ctrTitle"/>
          </p:nvPr>
        </p:nvSpPr>
        <p:spPr>
          <a:xfrm>
            <a:off x="603504" y="2477347"/>
            <a:ext cx="6766928" cy="1645920"/>
          </a:xfrm>
        </p:spPr>
        <p:txBody>
          <a:bodyPr>
            <a:normAutofit/>
          </a:bodyPr>
          <a:lstStyle/>
          <a:p>
            <a:r>
              <a:rPr kumimoji="1" lang="ja-JP" altLang="en-US" sz="5400">
                <a:solidFill>
                  <a:schemeClr val="tx1"/>
                </a:solidFill>
              </a:rPr>
              <a:t>オリジナルペットボトル</a:t>
            </a:r>
            <a:r>
              <a:rPr kumimoji="1" lang="en-US" altLang="ja-JP" sz="5400">
                <a:solidFill>
                  <a:schemeClr val="tx1"/>
                </a:solidFill>
              </a:rPr>
              <a:t>『</a:t>
            </a:r>
            <a:r>
              <a:rPr kumimoji="1" lang="ja-JP" altLang="en-US" sz="5400">
                <a:solidFill>
                  <a:schemeClr val="tx1"/>
                </a:solidFill>
              </a:rPr>
              <a:t>宣伝水</a:t>
            </a:r>
            <a:r>
              <a:rPr kumimoji="1" lang="en-US" altLang="ja-JP" sz="5400">
                <a:solidFill>
                  <a:schemeClr val="tx1"/>
                </a:solidFill>
              </a:rPr>
              <a:t>』</a:t>
            </a:r>
            <a:endParaRPr kumimoji="1" lang="ja-JP" altLang="en-US" sz="5400" dirty="0">
              <a:solidFill>
                <a:schemeClr val="tx1"/>
              </a:solidFill>
            </a:endParaRPr>
          </a:p>
        </p:txBody>
      </p:sp>
      <p:sp>
        <p:nvSpPr>
          <p:cNvPr id="3" name="字幕 2">
            <a:extLst>
              <a:ext uri="{FF2B5EF4-FFF2-40B4-BE49-F238E27FC236}">
                <a16:creationId xmlns:a16="http://schemas.microsoft.com/office/drawing/2014/main" id="{C73A0736-B1C4-36CD-A554-E0BBAE052737}"/>
              </a:ext>
            </a:extLst>
          </p:cNvPr>
          <p:cNvSpPr>
            <a:spLocks noGrp="1"/>
          </p:cNvSpPr>
          <p:nvPr>
            <p:ph type="subTitle" idx="1"/>
          </p:nvPr>
        </p:nvSpPr>
        <p:spPr>
          <a:xfrm>
            <a:off x="667513" y="4206876"/>
            <a:ext cx="6702920" cy="530821"/>
          </a:xfrm>
        </p:spPr>
        <p:txBody>
          <a:bodyPr>
            <a:normAutofit/>
          </a:bodyPr>
          <a:lstStyle/>
          <a:p>
            <a:r>
              <a:rPr kumimoji="1" lang="ja-JP" altLang="en-US" sz="2000">
                <a:solidFill>
                  <a:srgbClr val="21D09C"/>
                </a:solidFill>
              </a:rPr>
              <a:t>「阿蘇のメイスイ」を</a:t>
            </a:r>
            <a:r>
              <a:rPr kumimoji="1" lang="en-US" altLang="ja-JP" sz="2000">
                <a:solidFill>
                  <a:srgbClr val="21D09C"/>
                </a:solidFill>
              </a:rPr>
              <a:t>100</a:t>
            </a:r>
            <a:r>
              <a:rPr kumimoji="1" lang="ja-JP" altLang="en-US" sz="2000">
                <a:solidFill>
                  <a:srgbClr val="21D09C"/>
                </a:solidFill>
              </a:rPr>
              <a:t>％使用した美味しいノベルティ</a:t>
            </a:r>
          </a:p>
        </p:txBody>
      </p:sp>
      <p:sp>
        <p:nvSpPr>
          <p:cNvPr id="11" name="正方形/長方形 10">
            <a:extLst>
              <a:ext uri="{FF2B5EF4-FFF2-40B4-BE49-F238E27FC236}">
                <a16:creationId xmlns:a16="http://schemas.microsoft.com/office/drawing/2014/main" id="{FF5E02C3-B945-D81A-0233-0A66D58C776F}"/>
              </a:ext>
            </a:extLst>
          </p:cNvPr>
          <p:cNvSpPr/>
          <p:nvPr/>
        </p:nvSpPr>
        <p:spPr>
          <a:xfrm>
            <a:off x="0" y="6274955"/>
            <a:ext cx="12192000" cy="584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テキスト, ロゴ&#10;&#10;自動的に生成された説明">
            <a:extLst>
              <a:ext uri="{FF2B5EF4-FFF2-40B4-BE49-F238E27FC236}">
                <a16:creationId xmlns:a16="http://schemas.microsoft.com/office/drawing/2014/main" id="{1CC9D25D-B162-F270-F56F-E6D63D6E5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9020" y="6332882"/>
            <a:ext cx="1105486" cy="468206"/>
          </a:xfrm>
          <a:prstGeom prst="rect">
            <a:avLst/>
          </a:prstGeom>
        </p:spPr>
      </p:pic>
    </p:spTree>
    <p:extLst>
      <p:ext uri="{BB962C8B-B14F-4D97-AF65-F5344CB8AC3E}">
        <p14:creationId xmlns:p14="http://schemas.microsoft.com/office/powerpoint/2010/main" val="41520509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2903359" cy="646331"/>
          </a:xfrm>
          <a:prstGeom prst="rect">
            <a:avLst/>
          </a:prstGeom>
          <a:noFill/>
        </p:spPr>
        <p:txBody>
          <a:bodyPr wrap="none" rtlCol="0">
            <a:spAutoFit/>
          </a:bodyPr>
          <a:lstStyle/>
          <a:p>
            <a:r>
              <a:rPr kumimoji="1" lang="ja-JP" altLang="en-US" sz="3600" dirty="0">
                <a:solidFill>
                  <a:srgbClr val="00B0F0"/>
                </a:solidFill>
              </a:rPr>
              <a:t>お問い合わせ</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4" name="図 23" descr="テキスト, ロゴ&#10;&#10;自動的に生成された説明">
            <a:extLst>
              <a:ext uri="{FF2B5EF4-FFF2-40B4-BE49-F238E27FC236}">
                <a16:creationId xmlns:a16="http://schemas.microsoft.com/office/drawing/2014/main" id="{2E8FFF7E-D939-C711-ACE4-B4D1E7F01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9020" y="6332882"/>
            <a:ext cx="1105486" cy="468206"/>
          </a:xfrm>
          <a:prstGeom prst="rect">
            <a:avLst/>
          </a:prstGeom>
        </p:spPr>
      </p:pic>
      <p:sp>
        <p:nvSpPr>
          <p:cNvPr id="6" name="テキスト ボックス 5">
            <a:extLst>
              <a:ext uri="{FF2B5EF4-FFF2-40B4-BE49-F238E27FC236}">
                <a16:creationId xmlns:a16="http://schemas.microsoft.com/office/drawing/2014/main" id="{B5CA4AC9-CDDE-8E61-D5BA-C1D6D03ED91C}"/>
              </a:ext>
            </a:extLst>
          </p:cNvPr>
          <p:cNvSpPr txBox="1"/>
          <p:nvPr/>
        </p:nvSpPr>
        <p:spPr>
          <a:xfrm>
            <a:off x="795336" y="1376731"/>
            <a:ext cx="10223684" cy="2677656"/>
          </a:xfrm>
          <a:prstGeom prst="rect">
            <a:avLst/>
          </a:prstGeom>
          <a:noFill/>
        </p:spPr>
        <p:txBody>
          <a:bodyPr wrap="square" rtlCol="0">
            <a:spAutoFit/>
          </a:bodyPr>
          <a:lstStyle/>
          <a:p>
            <a:r>
              <a:rPr kumimoji="1" lang="en-US" altLang="ja-JP" sz="2400" dirty="0"/>
              <a:t>【</a:t>
            </a:r>
            <a:r>
              <a:rPr kumimoji="1" lang="ja-JP" altLang="en-US" sz="2400" dirty="0"/>
              <a:t>問い合わせ先</a:t>
            </a:r>
            <a:r>
              <a:rPr kumimoji="1" lang="en-US" altLang="ja-JP" sz="2400" dirty="0"/>
              <a:t>】</a:t>
            </a:r>
          </a:p>
          <a:p>
            <a:r>
              <a:rPr kumimoji="1" lang="ja-JP" altLang="en-US" sz="2400" dirty="0"/>
              <a:t>丸富産業株式会社</a:t>
            </a:r>
            <a:r>
              <a:rPr kumimoji="1" lang="ja-JP" altLang="en-US" sz="2400" dirty="0">
                <a:latin typeface="+mj-ea"/>
                <a:ea typeface="+mj-ea"/>
              </a:rPr>
              <a:t>（</a:t>
            </a:r>
            <a:r>
              <a:rPr kumimoji="1" lang="en-US" altLang="ja-JP" sz="2400" dirty="0">
                <a:latin typeface="+mj-ea"/>
                <a:ea typeface="+mj-ea"/>
                <a:hlinkClick r:id="rId3"/>
              </a:rPr>
              <a:t>https://sendensui.com/</a:t>
            </a:r>
            <a:r>
              <a:rPr kumimoji="1" lang="ja-JP" altLang="en-US" sz="2400" dirty="0">
                <a:latin typeface="+mj-ea"/>
                <a:ea typeface="+mj-ea"/>
              </a:rPr>
              <a:t>）　　</a:t>
            </a:r>
            <a:r>
              <a:rPr kumimoji="1" lang="ja-JP" altLang="en-US" sz="2400" dirty="0"/>
              <a:t>担当：小川</a:t>
            </a:r>
          </a:p>
          <a:p>
            <a:r>
              <a:rPr kumimoji="1" lang="ja-JP" altLang="en-US" sz="2400" dirty="0"/>
              <a:t>〒</a:t>
            </a:r>
            <a:r>
              <a:rPr kumimoji="1" lang="en-US" altLang="ja-JP" sz="2400" dirty="0">
                <a:latin typeface="+mj-ea"/>
                <a:ea typeface="+mj-ea"/>
              </a:rPr>
              <a:t>224-0037</a:t>
            </a:r>
          </a:p>
          <a:p>
            <a:r>
              <a:rPr kumimoji="1" lang="ja-JP" altLang="en-US" sz="2400" dirty="0"/>
              <a:t>神奈川県横浜市都筑区茅ケ崎南</a:t>
            </a:r>
            <a:r>
              <a:rPr kumimoji="1" lang="en-US" altLang="ja-JP" sz="2400" dirty="0">
                <a:latin typeface="+mj-ea"/>
                <a:ea typeface="+mj-ea"/>
              </a:rPr>
              <a:t>3-15-12  B1F</a:t>
            </a:r>
          </a:p>
          <a:p>
            <a:r>
              <a:rPr kumimoji="1" lang="en-US" altLang="ja-JP" sz="2400" dirty="0">
                <a:latin typeface="+mj-ea"/>
                <a:ea typeface="+mj-ea"/>
              </a:rPr>
              <a:t>TEL</a:t>
            </a:r>
            <a:r>
              <a:rPr kumimoji="1" lang="ja-JP" altLang="en-US" sz="2400" dirty="0">
                <a:latin typeface="+mj-ea"/>
                <a:ea typeface="+mj-ea"/>
              </a:rPr>
              <a:t>：</a:t>
            </a:r>
            <a:r>
              <a:rPr kumimoji="1" lang="en-US" altLang="ja-JP" sz="2400" dirty="0">
                <a:latin typeface="+mj-ea"/>
                <a:ea typeface="+mj-ea"/>
              </a:rPr>
              <a:t>045-271-1188</a:t>
            </a:r>
          </a:p>
          <a:p>
            <a:r>
              <a:rPr kumimoji="1" lang="en-US" altLang="ja-JP" sz="2400" dirty="0">
                <a:latin typeface="+mj-ea"/>
                <a:ea typeface="+mj-ea"/>
              </a:rPr>
              <a:t>MAIL</a:t>
            </a:r>
            <a:r>
              <a:rPr kumimoji="1" lang="ja-JP" altLang="en-US" sz="2400" dirty="0">
                <a:latin typeface="+mj-ea"/>
                <a:ea typeface="+mj-ea"/>
              </a:rPr>
              <a:t>：</a:t>
            </a:r>
            <a:r>
              <a:rPr kumimoji="1" lang="en-US" altLang="ja-JP" sz="2400" dirty="0">
                <a:latin typeface="+mj-ea"/>
                <a:ea typeface="+mj-ea"/>
                <a:hlinkClick r:id="rId4"/>
              </a:rPr>
              <a:t>yokohama@meisui.net</a:t>
            </a:r>
            <a:endParaRPr kumimoji="1" lang="en-US" altLang="ja-JP" sz="2400" dirty="0">
              <a:latin typeface="+mj-ea"/>
              <a:ea typeface="+mj-ea"/>
            </a:endParaRPr>
          </a:p>
          <a:p>
            <a:endParaRPr kumimoji="1" lang="en-US" altLang="ja-JP" sz="2400" dirty="0">
              <a:latin typeface="+mj-ea"/>
              <a:ea typeface="+mj-ea"/>
            </a:endParaRPr>
          </a:p>
        </p:txBody>
      </p:sp>
      <p:pic>
        <p:nvPicPr>
          <p:cNvPr id="4" name="図 3" descr="QR コード&#10;&#10;自動的に生成された説明">
            <a:extLst>
              <a:ext uri="{FF2B5EF4-FFF2-40B4-BE49-F238E27FC236}">
                <a16:creationId xmlns:a16="http://schemas.microsoft.com/office/drawing/2014/main" id="{93EB20A1-F675-0074-785B-B6F816A63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6591" y="1376731"/>
            <a:ext cx="1771429" cy="1771429"/>
          </a:xfrm>
          <a:prstGeom prst="rect">
            <a:avLst/>
          </a:prstGeom>
        </p:spPr>
      </p:pic>
      <p:pic>
        <p:nvPicPr>
          <p:cNvPr id="9" name="図 8" descr="テキスト, ロゴ&#10;&#10;自動的に生成された説明">
            <a:extLst>
              <a:ext uri="{FF2B5EF4-FFF2-40B4-BE49-F238E27FC236}">
                <a16:creationId xmlns:a16="http://schemas.microsoft.com/office/drawing/2014/main" id="{341AD77D-B628-408E-DF79-D7490AEB5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562" y="2980800"/>
            <a:ext cx="1105486" cy="468206"/>
          </a:xfrm>
          <a:prstGeom prst="rect">
            <a:avLst/>
          </a:prstGeom>
        </p:spPr>
      </p:pic>
      <p:pic>
        <p:nvPicPr>
          <p:cNvPr id="10" name="図 9" descr="カウンターに置いている数々の瓶&#10;&#10;自動的に生成された説明">
            <a:extLst>
              <a:ext uri="{FF2B5EF4-FFF2-40B4-BE49-F238E27FC236}">
                <a16:creationId xmlns:a16="http://schemas.microsoft.com/office/drawing/2014/main" id="{6485810C-94C9-64A9-A668-EE3F9C9FC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1246" y="4054387"/>
            <a:ext cx="4349508" cy="2326987"/>
          </a:xfrm>
          <a:prstGeom prst="rect">
            <a:avLst/>
          </a:prstGeom>
        </p:spPr>
      </p:pic>
    </p:spTree>
    <p:extLst>
      <p:ext uri="{BB962C8B-B14F-4D97-AF65-F5344CB8AC3E}">
        <p14:creationId xmlns:p14="http://schemas.microsoft.com/office/powerpoint/2010/main" val="259403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2385589" cy="646331"/>
          </a:xfrm>
          <a:prstGeom prst="rect">
            <a:avLst/>
          </a:prstGeom>
          <a:noFill/>
        </p:spPr>
        <p:txBody>
          <a:bodyPr wrap="none" rtlCol="0">
            <a:spAutoFit/>
          </a:bodyPr>
          <a:lstStyle/>
          <a:p>
            <a:r>
              <a:rPr kumimoji="1" lang="ja-JP" altLang="en-US" sz="3600" dirty="0">
                <a:solidFill>
                  <a:srgbClr val="00B0F0"/>
                </a:solidFill>
              </a:rPr>
              <a:t>宣伝水とは</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0A04018-F497-2423-F96E-DD8B02675DA8}"/>
              </a:ext>
            </a:extLst>
          </p:cNvPr>
          <p:cNvSpPr txBox="1"/>
          <p:nvPr/>
        </p:nvSpPr>
        <p:spPr>
          <a:xfrm>
            <a:off x="7121237" y="1102094"/>
            <a:ext cx="4861169" cy="2031325"/>
          </a:xfrm>
          <a:prstGeom prst="rect">
            <a:avLst/>
          </a:prstGeom>
          <a:noFill/>
        </p:spPr>
        <p:txBody>
          <a:bodyPr wrap="square" rtlCol="0">
            <a:spAutoFit/>
          </a:bodyPr>
          <a:lstStyle/>
          <a:p>
            <a:r>
              <a:rPr kumimoji="1" lang="ja-JP" altLang="en-US" dirty="0"/>
              <a:t>熊本が誇る世界一のカルデラ火山「阿蘇」に育まれたミネラル豊富な天然水。</a:t>
            </a:r>
          </a:p>
          <a:p>
            <a:r>
              <a:rPr kumimoji="1" lang="ja-JP" altLang="en-US" dirty="0"/>
              <a:t>銀活性炭・マイクロフィルターで濾過後に紫外線殺菌を施し、水本来のうまみを損なうことなく充填しています。</a:t>
            </a:r>
            <a:endParaRPr kumimoji="1" lang="en-US" altLang="ja-JP" dirty="0"/>
          </a:p>
          <a:p>
            <a:r>
              <a:rPr kumimoji="1" lang="ja-JP" altLang="en-US" dirty="0">
                <a:solidFill>
                  <a:srgbClr val="00B0F0"/>
                </a:solidFill>
              </a:rPr>
              <a:t>宣伝水は、阿蘇の美味しいお水で作るオリジナルペットボトルです。</a:t>
            </a:r>
          </a:p>
        </p:txBody>
      </p:sp>
      <p:pic>
        <p:nvPicPr>
          <p:cNvPr id="1026" name="Picture 2">
            <a:extLst>
              <a:ext uri="{FF2B5EF4-FFF2-40B4-BE49-F238E27FC236}">
                <a16:creationId xmlns:a16="http://schemas.microsoft.com/office/drawing/2014/main" id="{553AC12B-6726-DA37-DCFD-3CCE779F3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30" y="3222755"/>
            <a:ext cx="4367850" cy="2935768"/>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0881DB2E-FDFE-A036-1212-1FCC76AEFB58}"/>
              </a:ext>
            </a:extLst>
          </p:cNvPr>
          <p:cNvPicPr>
            <a:picLocks noChangeAspect="1"/>
          </p:cNvPicPr>
          <p:nvPr/>
        </p:nvPicPr>
        <p:blipFill>
          <a:blip r:embed="rId3"/>
          <a:stretch>
            <a:fillRect/>
          </a:stretch>
        </p:blipFill>
        <p:spPr>
          <a:xfrm>
            <a:off x="4913984" y="3222755"/>
            <a:ext cx="6880707" cy="2935768"/>
          </a:xfrm>
          <a:prstGeom prst="rect">
            <a:avLst/>
          </a:prstGeom>
        </p:spPr>
      </p:pic>
      <p:pic>
        <p:nvPicPr>
          <p:cNvPr id="9" name="図 8" descr="テキスト, ロゴ&#10;&#10;自動的に生成された説明">
            <a:extLst>
              <a:ext uri="{FF2B5EF4-FFF2-40B4-BE49-F238E27FC236}">
                <a16:creationId xmlns:a16="http://schemas.microsoft.com/office/drawing/2014/main" id="{7AA4F570-CE5C-D472-73BC-19764959E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9020" y="6332882"/>
            <a:ext cx="1105486" cy="468206"/>
          </a:xfrm>
          <a:prstGeom prst="rect">
            <a:avLst/>
          </a:prstGeom>
        </p:spPr>
      </p:pic>
      <p:pic>
        <p:nvPicPr>
          <p:cNvPr id="4" name="図 3" descr="マップ&#10;&#10;自動的に生成された説明">
            <a:extLst>
              <a:ext uri="{FF2B5EF4-FFF2-40B4-BE49-F238E27FC236}">
                <a16:creationId xmlns:a16="http://schemas.microsoft.com/office/drawing/2014/main" id="{D5B18EDF-D355-A5A8-1BE2-D812527D4C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30" y="1102094"/>
            <a:ext cx="6764603" cy="2031325"/>
          </a:xfrm>
          <a:prstGeom prst="rect">
            <a:avLst/>
          </a:prstGeom>
        </p:spPr>
      </p:pic>
    </p:spTree>
    <p:extLst>
      <p:ext uri="{BB962C8B-B14F-4D97-AF65-F5344CB8AC3E}">
        <p14:creationId xmlns:p14="http://schemas.microsoft.com/office/powerpoint/2010/main" val="144576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2385589" cy="646331"/>
          </a:xfrm>
          <a:prstGeom prst="rect">
            <a:avLst/>
          </a:prstGeom>
          <a:noFill/>
        </p:spPr>
        <p:txBody>
          <a:bodyPr wrap="none" rtlCol="0">
            <a:spAutoFit/>
          </a:bodyPr>
          <a:lstStyle/>
          <a:p>
            <a:r>
              <a:rPr kumimoji="1" lang="ja-JP" altLang="en-US" sz="3600" dirty="0">
                <a:solidFill>
                  <a:srgbClr val="00B0F0"/>
                </a:solidFill>
              </a:rPr>
              <a:t>宣伝水とは</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B73DE08-FDE5-C950-D401-EEE7B384FD06}"/>
              </a:ext>
            </a:extLst>
          </p:cNvPr>
          <p:cNvSpPr txBox="1"/>
          <p:nvPr/>
        </p:nvSpPr>
        <p:spPr>
          <a:xfrm>
            <a:off x="562705" y="1096863"/>
            <a:ext cx="9650399" cy="369332"/>
          </a:xfrm>
          <a:prstGeom prst="rect">
            <a:avLst/>
          </a:prstGeom>
          <a:noFill/>
        </p:spPr>
        <p:txBody>
          <a:bodyPr wrap="none" rtlCol="0">
            <a:spAutoFit/>
          </a:bodyPr>
          <a:lstStyle/>
          <a:p>
            <a:r>
              <a:rPr kumimoji="1" lang="ja-JP" altLang="en-US" dirty="0"/>
              <a:t>宣伝水は、ボトルのサイズ・形状と、ラベルの種類を選んでオリジナルペットボトルを制作できます。</a:t>
            </a:r>
          </a:p>
        </p:txBody>
      </p:sp>
      <p:grpSp>
        <p:nvGrpSpPr>
          <p:cNvPr id="6" name="グループ化 5">
            <a:extLst>
              <a:ext uri="{FF2B5EF4-FFF2-40B4-BE49-F238E27FC236}">
                <a16:creationId xmlns:a16="http://schemas.microsoft.com/office/drawing/2014/main" id="{50494169-C740-C0D5-B4FC-AA771EA6D6F4}"/>
              </a:ext>
            </a:extLst>
          </p:cNvPr>
          <p:cNvGrpSpPr/>
          <p:nvPr/>
        </p:nvGrpSpPr>
        <p:grpSpPr>
          <a:xfrm>
            <a:off x="562707" y="1625205"/>
            <a:ext cx="4473430" cy="4440359"/>
            <a:chOff x="1066888" y="1660158"/>
            <a:chExt cx="4473430" cy="4440359"/>
          </a:xfrm>
        </p:grpSpPr>
        <p:pic>
          <p:nvPicPr>
            <p:cNvPr id="2050" name="Picture 2">
              <a:extLst>
                <a:ext uri="{FF2B5EF4-FFF2-40B4-BE49-F238E27FC236}">
                  <a16:creationId xmlns:a16="http://schemas.microsoft.com/office/drawing/2014/main" id="{C3792AA9-8B81-EED1-9D7E-C21C0B31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89" y="1660158"/>
              <a:ext cx="2162175" cy="2162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5D75EB6-9D62-C158-CC12-8C04A61FE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143" y="1660158"/>
              <a:ext cx="2162175" cy="2162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DB4EAB9-2A06-21B8-A365-B4D9431B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88" y="3938342"/>
              <a:ext cx="2162175" cy="2162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5E81639-9937-9E8E-6ECA-0ED3A02EE1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143" y="3938342"/>
              <a:ext cx="2162175" cy="216217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9253A1B2-D47C-C4E6-5D8E-98EDF39FE794}"/>
                </a:ext>
              </a:extLst>
            </p:cNvPr>
            <p:cNvSpPr txBox="1"/>
            <p:nvPr/>
          </p:nvSpPr>
          <p:spPr>
            <a:xfrm>
              <a:off x="1066888" y="1791107"/>
              <a:ext cx="930063" cy="369332"/>
            </a:xfrm>
            <a:prstGeom prst="rect">
              <a:avLst/>
            </a:prstGeom>
            <a:noFill/>
          </p:spPr>
          <p:txBody>
            <a:bodyPr wrap="none" rtlCol="0">
              <a:spAutoFit/>
            </a:bodyPr>
            <a:lstStyle/>
            <a:p>
              <a:r>
                <a:rPr kumimoji="1" lang="ja-JP" altLang="en-US" b="1" dirty="0">
                  <a:solidFill>
                    <a:schemeClr val="bg1"/>
                  </a:solidFill>
                </a:rPr>
                <a:t>３００ｍｌ</a:t>
              </a:r>
            </a:p>
          </p:txBody>
        </p:sp>
        <p:sp>
          <p:nvSpPr>
            <p:cNvPr id="14" name="テキスト ボックス 13">
              <a:extLst>
                <a:ext uri="{FF2B5EF4-FFF2-40B4-BE49-F238E27FC236}">
                  <a16:creationId xmlns:a16="http://schemas.microsoft.com/office/drawing/2014/main" id="{6338A801-E8E6-8B72-1D8E-4ABF684DAB21}"/>
                </a:ext>
              </a:extLst>
            </p:cNvPr>
            <p:cNvSpPr txBox="1"/>
            <p:nvPr/>
          </p:nvSpPr>
          <p:spPr>
            <a:xfrm>
              <a:off x="3378143" y="1791107"/>
              <a:ext cx="938077" cy="369332"/>
            </a:xfrm>
            <a:prstGeom prst="rect">
              <a:avLst/>
            </a:prstGeom>
            <a:noFill/>
          </p:spPr>
          <p:txBody>
            <a:bodyPr wrap="none" rtlCol="0">
              <a:spAutoFit/>
            </a:bodyPr>
            <a:lstStyle/>
            <a:p>
              <a:r>
                <a:rPr kumimoji="1" lang="ja-JP" altLang="en-US" b="1" dirty="0">
                  <a:solidFill>
                    <a:schemeClr val="bg1"/>
                  </a:solidFill>
                </a:rPr>
                <a:t>３３０ｍｌ</a:t>
              </a:r>
            </a:p>
          </p:txBody>
        </p:sp>
        <p:sp>
          <p:nvSpPr>
            <p:cNvPr id="15" name="テキスト ボックス 14">
              <a:extLst>
                <a:ext uri="{FF2B5EF4-FFF2-40B4-BE49-F238E27FC236}">
                  <a16:creationId xmlns:a16="http://schemas.microsoft.com/office/drawing/2014/main" id="{BB7292B6-28F5-79A2-E077-FAC6A4CB24E5}"/>
                </a:ext>
              </a:extLst>
            </p:cNvPr>
            <p:cNvSpPr txBox="1"/>
            <p:nvPr/>
          </p:nvSpPr>
          <p:spPr>
            <a:xfrm>
              <a:off x="1066888" y="4099282"/>
              <a:ext cx="938077" cy="369332"/>
            </a:xfrm>
            <a:prstGeom prst="rect">
              <a:avLst/>
            </a:prstGeom>
            <a:noFill/>
          </p:spPr>
          <p:txBody>
            <a:bodyPr wrap="none" rtlCol="0">
              <a:spAutoFit/>
            </a:bodyPr>
            <a:lstStyle/>
            <a:p>
              <a:r>
                <a:rPr kumimoji="1" lang="ja-JP" altLang="en-US" b="1" dirty="0">
                  <a:solidFill>
                    <a:schemeClr val="bg1"/>
                  </a:solidFill>
                </a:rPr>
                <a:t>５００ｍｌ</a:t>
              </a:r>
            </a:p>
          </p:txBody>
        </p:sp>
        <p:sp>
          <p:nvSpPr>
            <p:cNvPr id="16" name="テキスト ボックス 15">
              <a:extLst>
                <a:ext uri="{FF2B5EF4-FFF2-40B4-BE49-F238E27FC236}">
                  <a16:creationId xmlns:a16="http://schemas.microsoft.com/office/drawing/2014/main" id="{06CAB993-57C4-520B-BE4B-1009C79EEAB9}"/>
                </a:ext>
              </a:extLst>
            </p:cNvPr>
            <p:cNvSpPr txBox="1"/>
            <p:nvPr/>
          </p:nvSpPr>
          <p:spPr>
            <a:xfrm>
              <a:off x="3378143" y="4099282"/>
              <a:ext cx="938077" cy="369332"/>
            </a:xfrm>
            <a:prstGeom prst="rect">
              <a:avLst/>
            </a:prstGeom>
            <a:noFill/>
          </p:spPr>
          <p:txBody>
            <a:bodyPr wrap="none" rtlCol="0">
              <a:spAutoFit/>
            </a:bodyPr>
            <a:lstStyle/>
            <a:p>
              <a:r>
                <a:rPr kumimoji="1" lang="ja-JP" altLang="en-US" b="1" dirty="0">
                  <a:solidFill>
                    <a:schemeClr val="bg1"/>
                  </a:solidFill>
                </a:rPr>
                <a:t>５００ｍｌ</a:t>
              </a:r>
            </a:p>
          </p:txBody>
        </p:sp>
      </p:grpSp>
      <p:pic>
        <p:nvPicPr>
          <p:cNvPr id="2058" name="Picture 10">
            <a:extLst>
              <a:ext uri="{FF2B5EF4-FFF2-40B4-BE49-F238E27FC236}">
                <a16:creationId xmlns:a16="http://schemas.microsoft.com/office/drawing/2014/main" id="{7443E686-9868-6CDE-9F60-70C4A54346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5216" y="1625205"/>
            <a:ext cx="2162175" cy="21621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81450E95-64D2-CFA2-DE26-34B53B7F58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7961" y="1625206"/>
            <a:ext cx="2162175" cy="21621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CACEFC26-D4CB-81EF-DD8B-4A450E604F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3147" y="1625206"/>
            <a:ext cx="2162175" cy="216217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F76D891-09E5-2D5A-3E9C-A5C48AA67D4A}"/>
              </a:ext>
            </a:extLst>
          </p:cNvPr>
          <p:cNvSpPr txBox="1"/>
          <p:nvPr/>
        </p:nvSpPr>
        <p:spPr>
          <a:xfrm>
            <a:off x="562706" y="2038766"/>
            <a:ext cx="646331" cy="369332"/>
          </a:xfrm>
          <a:prstGeom prst="rect">
            <a:avLst/>
          </a:prstGeom>
          <a:noFill/>
        </p:spPr>
        <p:txBody>
          <a:bodyPr wrap="none" rtlCol="0">
            <a:spAutoFit/>
          </a:bodyPr>
          <a:lstStyle/>
          <a:p>
            <a:r>
              <a:rPr kumimoji="1" lang="ja-JP" altLang="en-US" dirty="0">
                <a:solidFill>
                  <a:schemeClr val="bg1"/>
                </a:solidFill>
              </a:rPr>
              <a:t>丸型</a:t>
            </a:r>
          </a:p>
        </p:txBody>
      </p:sp>
      <p:sp>
        <p:nvSpPr>
          <p:cNvPr id="24" name="テキスト ボックス 23">
            <a:extLst>
              <a:ext uri="{FF2B5EF4-FFF2-40B4-BE49-F238E27FC236}">
                <a16:creationId xmlns:a16="http://schemas.microsoft.com/office/drawing/2014/main" id="{169CCD95-60D1-4D68-01B7-4DB521A99E76}"/>
              </a:ext>
            </a:extLst>
          </p:cNvPr>
          <p:cNvSpPr txBox="1"/>
          <p:nvPr/>
        </p:nvSpPr>
        <p:spPr>
          <a:xfrm>
            <a:off x="562705" y="4382349"/>
            <a:ext cx="646331" cy="369332"/>
          </a:xfrm>
          <a:prstGeom prst="rect">
            <a:avLst/>
          </a:prstGeom>
          <a:noFill/>
        </p:spPr>
        <p:txBody>
          <a:bodyPr wrap="none" rtlCol="0">
            <a:spAutoFit/>
          </a:bodyPr>
          <a:lstStyle/>
          <a:p>
            <a:r>
              <a:rPr kumimoji="1" lang="ja-JP" altLang="en-US" dirty="0">
                <a:solidFill>
                  <a:schemeClr val="bg1"/>
                </a:solidFill>
              </a:rPr>
              <a:t>丸型</a:t>
            </a:r>
          </a:p>
        </p:txBody>
      </p:sp>
      <p:sp>
        <p:nvSpPr>
          <p:cNvPr id="25" name="テキスト ボックス 24">
            <a:extLst>
              <a:ext uri="{FF2B5EF4-FFF2-40B4-BE49-F238E27FC236}">
                <a16:creationId xmlns:a16="http://schemas.microsoft.com/office/drawing/2014/main" id="{E24B1ACE-8A22-D7AC-E2B6-3B3409BDFB43}"/>
              </a:ext>
            </a:extLst>
          </p:cNvPr>
          <p:cNvSpPr txBox="1"/>
          <p:nvPr/>
        </p:nvSpPr>
        <p:spPr>
          <a:xfrm>
            <a:off x="2873962" y="4382349"/>
            <a:ext cx="646331" cy="369332"/>
          </a:xfrm>
          <a:prstGeom prst="rect">
            <a:avLst/>
          </a:prstGeom>
          <a:noFill/>
        </p:spPr>
        <p:txBody>
          <a:bodyPr wrap="none" rtlCol="0">
            <a:spAutoFit/>
          </a:bodyPr>
          <a:lstStyle/>
          <a:p>
            <a:r>
              <a:rPr kumimoji="1" lang="ja-JP" altLang="en-US" dirty="0">
                <a:solidFill>
                  <a:schemeClr val="bg1"/>
                </a:solidFill>
              </a:rPr>
              <a:t>角型</a:t>
            </a:r>
          </a:p>
        </p:txBody>
      </p:sp>
      <p:sp>
        <p:nvSpPr>
          <p:cNvPr id="26" name="テキスト ボックス 25">
            <a:extLst>
              <a:ext uri="{FF2B5EF4-FFF2-40B4-BE49-F238E27FC236}">
                <a16:creationId xmlns:a16="http://schemas.microsoft.com/office/drawing/2014/main" id="{78A4BBC2-6C48-5C0A-277C-D818B99C679A}"/>
              </a:ext>
            </a:extLst>
          </p:cNvPr>
          <p:cNvSpPr txBox="1"/>
          <p:nvPr/>
        </p:nvSpPr>
        <p:spPr>
          <a:xfrm>
            <a:off x="2867894" y="2036640"/>
            <a:ext cx="646331" cy="369332"/>
          </a:xfrm>
          <a:prstGeom prst="rect">
            <a:avLst/>
          </a:prstGeom>
          <a:noFill/>
        </p:spPr>
        <p:txBody>
          <a:bodyPr wrap="none" rtlCol="0">
            <a:spAutoFit/>
          </a:bodyPr>
          <a:lstStyle/>
          <a:p>
            <a:r>
              <a:rPr kumimoji="1" lang="ja-JP" altLang="en-US" dirty="0">
                <a:solidFill>
                  <a:schemeClr val="bg1"/>
                </a:solidFill>
              </a:rPr>
              <a:t>角型</a:t>
            </a:r>
          </a:p>
        </p:txBody>
      </p:sp>
      <p:sp>
        <p:nvSpPr>
          <p:cNvPr id="28" name="テキスト ボックス 27">
            <a:extLst>
              <a:ext uri="{FF2B5EF4-FFF2-40B4-BE49-F238E27FC236}">
                <a16:creationId xmlns:a16="http://schemas.microsoft.com/office/drawing/2014/main" id="{91074ABF-B6FF-C324-4B14-8B25F0CA92DA}"/>
              </a:ext>
            </a:extLst>
          </p:cNvPr>
          <p:cNvSpPr txBox="1"/>
          <p:nvPr/>
        </p:nvSpPr>
        <p:spPr>
          <a:xfrm>
            <a:off x="5179148" y="1667308"/>
            <a:ext cx="2162175" cy="369332"/>
          </a:xfrm>
          <a:prstGeom prst="rect">
            <a:avLst/>
          </a:prstGeom>
          <a:noFill/>
        </p:spPr>
        <p:txBody>
          <a:bodyPr wrap="square" rtlCol="0">
            <a:spAutoFit/>
          </a:bodyPr>
          <a:lstStyle/>
          <a:p>
            <a:pPr algn="ctr"/>
            <a:r>
              <a:rPr kumimoji="1" lang="ja-JP" altLang="en-US" dirty="0"/>
              <a:t>紙ラベル</a:t>
            </a:r>
          </a:p>
        </p:txBody>
      </p:sp>
      <p:sp>
        <p:nvSpPr>
          <p:cNvPr id="29" name="テキスト ボックス 28">
            <a:extLst>
              <a:ext uri="{FF2B5EF4-FFF2-40B4-BE49-F238E27FC236}">
                <a16:creationId xmlns:a16="http://schemas.microsoft.com/office/drawing/2014/main" id="{035A27CA-8BC1-BBC9-F3AE-142847CC60B2}"/>
              </a:ext>
            </a:extLst>
          </p:cNvPr>
          <p:cNvSpPr txBox="1"/>
          <p:nvPr/>
        </p:nvSpPr>
        <p:spPr>
          <a:xfrm>
            <a:off x="7527961" y="1625205"/>
            <a:ext cx="2162175" cy="369332"/>
          </a:xfrm>
          <a:prstGeom prst="rect">
            <a:avLst/>
          </a:prstGeom>
          <a:noFill/>
        </p:spPr>
        <p:txBody>
          <a:bodyPr wrap="square" rtlCol="0">
            <a:spAutoFit/>
          </a:bodyPr>
          <a:lstStyle/>
          <a:p>
            <a:pPr algn="ctr"/>
            <a:r>
              <a:rPr kumimoji="1" lang="ja-JP" altLang="en-US" dirty="0"/>
              <a:t>紙ラベル＋</a:t>
            </a:r>
            <a:r>
              <a:rPr kumimoji="1" lang="en-US" altLang="ja-JP" dirty="0">
                <a:latin typeface="ＭＳ ゴシック" panose="020B0609070205080204" pitchFamily="49" charset="-128"/>
                <a:ea typeface="ＭＳ ゴシック" panose="020B0609070205080204" pitchFamily="49" charset="-128"/>
              </a:rPr>
              <a:t>PP</a:t>
            </a:r>
            <a:endParaRPr kumimoji="1" lang="ja-JP" altLang="en-US" dirty="0">
              <a:latin typeface="ＭＳ ゴシック" panose="020B0609070205080204" pitchFamily="49" charset="-128"/>
              <a:ea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22CFF49E-A8B2-2371-C728-813DF00863ED}"/>
              </a:ext>
            </a:extLst>
          </p:cNvPr>
          <p:cNvSpPr txBox="1"/>
          <p:nvPr/>
        </p:nvSpPr>
        <p:spPr>
          <a:xfrm>
            <a:off x="9833147" y="1667308"/>
            <a:ext cx="2162175" cy="369332"/>
          </a:xfrm>
          <a:prstGeom prst="rect">
            <a:avLst/>
          </a:prstGeom>
          <a:noFill/>
        </p:spPr>
        <p:txBody>
          <a:bodyPr wrap="square" rtlCol="0">
            <a:spAutoFit/>
          </a:bodyPr>
          <a:lstStyle/>
          <a:p>
            <a:pPr algn="ctr"/>
            <a:r>
              <a:rPr kumimoji="1" lang="ja-JP" altLang="en-US" dirty="0"/>
              <a:t>シュリンクフィルム</a:t>
            </a:r>
          </a:p>
        </p:txBody>
      </p:sp>
      <p:sp>
        <p:nvSpPr>
          <p:cNvPr id="31" name="テキスト ボックス 30">
            <a:extLst>
              <a:ext uri="{FF2B5EF4-FFF2-40B4-BE49-F238E27FC236}">
                <a16:creationId xmlns:a16="http://schemas.microsoft.com/office/drawing/2014/main" id="{81B90970-8D94-5CA8-1932-4009779EC7E1}"/>
              </a:ext>
            </a:extLst>
          </p:cNvPr>
          <p:cNvSpPr txBox="1"/>
          <p:nvPr/>
        </p:nvSpPr>
        <p:spPr>
          <a:xfrm>
            <a:off x="5185216" y="3913425"/>
            <a:ext cx="6810106" cy="923330"/>
          </a:xfrm>
          <a:prstGeom prst="rect">
            <a:avLst/>
          </a:prstGeom>
          <a:noFill/>
        </p:spPr>
        <p:txBody>
          <a:bodyPr wrap="square" rtlCol="0">
            <a:spAutoFit/>
          </a:bodyPr>
          <a:lstStyle/>
          <a:p>
            <a:r>
              <a:rPr kumimoji="1" lang="ja-JP" altLang="en-US" dirty="0">
                <a:solidFill>
                  <a:srgbClr val="00B0F0"/>
                </a:solidFill>
              </a:rPr>
              <a:t>紙ラベル</a:t>
            </a:r>
            <a:endParaRPr kumimoji="1" lang="en-US" altLang="ja-JP" dirty="0">
              <a:solidFill>
                <a:srgbClr val="00B0F0"/>
              </a:solidFill>
            </a:endParaRPr>
          </a:p>
          <a:p>
            <a:r>
              <a:rPr kumimoji="1" lang="ja-JP" altLang="en-US" dirty="0"/>
              <a:t>紙のラベルに印刷してボトルに巻きます。紙なので色の再現度が高く、コストが最も安いのが特徴です。</a:t>
            </a:r>
            <a:endParaRPr kumimoji="1" lang="en-US" altLang="ja-JP" dirty="0"/>
          </a:p>
        </p:txBody>
      </p:sp>
      <p:sp>
        <p:nvSpPr>
          <p:cNvPr id="33" name="テキスト ボックス 32">
            <a:extLst>
              <a:ext uri="{FF2B5EF4-FFF2-40B4-BE49-F238E27FC236}">
                <a16:creationId xmlns:a16="http://schemas.microsoft.com/office/drawing/2014/main" id="{EAE421A9-F4BC-A7D4-6B0F-160F13AA010E}"/>
              </a:ext>
            </a:extLst>
          </p:cNvPr>
          <p:cNvSpPr txBox="1"/>
          <p:nvPr/>
        </p:nvSpPr>
        <p:spPr>
          <a:xfrm>
            <a:off x="5179148" y="4849605"/>
            <a:ext cx="6810106" cy="646331"/>
          </a:xfrm>
          <a:prstGeom prst="rect">
            <a:avLst/>
          </a:prstGeom>
          <a:noFill/>
        </p:spPr>
        <p:txBody>
          <a:bodyPr wrap="square" rtlCol="0">
            <a:spAutoFit/>
          </a:bodyPr>
          <a:lstStyle/>
          <a:p>
            <a:r>
              <a:rPr kumimoji="1" lang="ja-JP" altLang="en-US" dirty="0">
                <a:solidFill>
                  <a:srgbClr val="00B0F0"/>
                </a:solidFill>
              </a:rPr>
              <a:t>紙ラベル＋</a:t>
            </a:r>
            <a:r>
              <a:rPr kumimoji="1" lang="en-US" altLang="ja-JP" dirty="0">
                <a:solidFill>
                  <a:srgbClr val="00B0F0"/>
                </a:solidFill>
                <a:latin typeface="ＭＳ ゴシック" panose="020B0609070205080204" pitchFamily="49" charset="-128"/>
                <a:ea typeface="ＭＳ ゴシック" panose="020B0609070205080204" pitchFamily="49" charset="-128"/>
              </a:rPr>
              <a:t>PP</a:t>
            </a:r>
            <a:endParaRPr kumimoji="1" lang="en-US" altLang="ja-JP" dirty="0">
              <a:solidFill>
                <a:srgbClr val="00B0F0"/>
              </a:solidFill>
            </a:endParaRPr>
          </a:p>
          <a:p>
            <a:r>
              <a:rPr kumimoji="1" lang="ja-JP" altLang="en-US" dirty="0"/>
              <a:t>ラベルの表面にビニール加工をかけます。ツヤが出ます。</a:t>
            </a:r>
            <a:endParaRPr kumimoji="1" lang="en-US" altLang="ja-JP" dirty="0"/>
          </a:p>
        </p:txBody>
      </p:sp>
      <p:sp>
        <p:nvSpPr>
          <p:cNvPr id="34" name="テキスト ボックス 33">
            <a:extLst>
              <a:ext uri="{FF2B5EF4-FFF2-40B4-BE49-F238E27FC236}">
                <a16:creationId xmlns:a16="http://schemas.microsoft.com/office/drawing/2014/main" id="{495F265A-9FA2-19D4-5A9E-510EAC2F4906}"/>
              </a:ext>
            </a:extLst>
          </p:cNvPr>
          <p:cNvSpPr txBox="1"/>
          <p:nvPr/>
        </p:nvSpPr>
        <p:spPr>
          <a:xfrm>
            <a:off x="5179148" y="5510790"/>
            <a:ext cx="6810106" cy="923330"/>
          </a:xfrm>
          <a:prstGeom prst="rect">
            <a:avLst/>
          </a:prstGeom>
          <a:noFill/>
        </p:spPr>
        <p:txBody>
          <a:bodyPr wrap="square" rtlCol="0">
            <a:spAutoFit/>
          </a:bodyPr>
          <a:lstStyle/>
          <a:p>
            <a:r>
              <a:rPr kumimoji="1" lang="ja-JP" altLang="en-US" dirty="0">
                <a:solidFill>
                  <a:srgbClr val="00B0F0"/>
                </a:solidFill>
              </a:rPr>
              <a:t>シュリンクフィルム</a:t>
            </a:r>
            <a:endParaRPr kumimoji="1" lang="en-US" altLang="ja-JP" dirty="0">
              <a:solidFill>
                <a:srgbClr val="00B0F0"/>
              </a:solidFill>
            </a:endParaRPr>
          </a:p>
          <a:p>
            <a:r>
              <a:rPr kumimoji="1" lang="ja-JP" altLang="en-US" dirty="0"/>
              <a:t>フィルムに印刷してボトルに巻きます。フィルムなので、透明を活かした表現が可能です。</a:t>
            </a:r>
            <a:endParaRPr kumimoji="1" lang="en-US" altLang="ja-JP" dirty="0"/>
          </a:p>
        </p:txBody>
      </p:sp>
      <p:pic>
        <p:nvPicPr>
          <p:cNvPr id="32" name="図 31" descr="テキスト, ロゴ&#10;&#10;自動的に生成された説明">
            <a:extLst>
              <a:ext uri="{FF2B5EF4-FFF2-40B4-BE49-F238E27FC236}">
                <a16:creationId xmlns:a16="http://schemas.microsoft.com/office/drawing/2014/main" id="{DFACE789-58D0-E2E1-83C3-81C72FA6AD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19020" y="6332882"/>
            <a:ext cx="1105486" cy="468206"/>
          </a:xfrm>
          <a:prstGeom prst="rect">
            <a:avLst/>
          </a:prstGeom>
        </p:spPr>
      </p:pic>
    </p:spTree>
    <p:extLst>
      <p:ext uri="{BB962C8B-B14F-4D97-AF65-F5344CB8AC3E}">
        <p14:creationId xmlns:p14="http://schemas.microsoft.com/office/powerpoint/2010/main" val="234062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FA385EA6-9D38-7299-358A-1770F7A6854C}"/>
              </a:ext>
            </a:extLst>
          </p:cNvPr>
          <p:cNvSpPr/>
          <p:nvPr/>
        </p:nvSpPr>
        <p:spPr>
          <a:xfrm>
            <a:off x="9463253" y="2932270"/>
            <a:ext cx="1163558" cy="16009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7D4C3862-0DCB-44B5-CF0B-E07F2307591C}"/>
              </a:ext>
            </a:extLst>
          </p:cNvPr>
          <p:cNvSpPr/>
          <p:nvPr/>
        </p:nvSpPr>
        <p:spPr>
          <a:xfrm>
            <a:off x="4871923" y="2931898"/>
            <a:ext cx="2484465" cy="1604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BE9AA2B1-54A9-0C48-F543-FC556D703758}"/>
              </a:ext>
            </a:extLst>
          </p:cNvPr>
          <p:cNvSpPr/>
          <p:nvPr/>
        </p:nvSpPr>
        <p:spPr>
          <a:xfrm>
            <a:off x="873578" y="2938189"/>
            <a:ext cx="2303874" cy="16942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3244799" cy="646331"/>
          </a:xfrm>
          <a:prstGeom prst="rect">
            <a:avLst/>
          </a:prstGeom>
          <a:noFill/>
        </p:spPr>
        <p:txBody>
          <a:bodyPr wrap="none" rtlCol="0">
            <a:spAutoFit/>
          </a:bodyPr>
          <a:lstStyle/>
          <a:p>
            <a:r>
              <a:rPr kumimoji="1" lang="ja-JP" altLang="en-US" sz="3600" dirty="0">
                <a:solidFill>
                  <a:srgbClr val="00B0F0"/>
                </a:solidFill>
              </a:rPr>
              <a:t>ノベルティとして</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B73DE08-FDE5-C950-D401-EEE7B384FD06}"/>
              </a:ext>
            </a:extLst>
          </p:cNvPr>
          <p:cNvSpPr txBox="1"/>
          <p:nvPr/>
        </p:nvSpPr>
        <p:spPr>
          <a:xfrm>
            <a:off x="562705" y="1096863"/>
            <a:ext cx="11204422" cy="1477328"/>
          </a:xfrm>
          <a:prstGeom prst="rect">
            <a:avLst/>
          </a:prstGeom>
          <a:noFill/>
        </p:spPr>
        <p:txBody>
          <a:bodyPr wrap="square" rtlCol="0">
            <a:spAutoFit/>
          </a:bodyPr>
          <a:lstStyle/>
          <a:p>
            <a:r>
              <a:rPr kumimoji="1" lang="ja-JP" altLang="en-US" dirty="0">
                <a:solidFill>
                  <a:srgbClr val="00B0F0"/>
                </a:solidFill>
              </a:rPr>
              <a:t>●ノベルティとは</a:t>
            </a:r>
            <a:endParaRPr kumimoji="1" lang="en-US" altLang="ja-JP" dirty="0">
              <a:solidFill>
                <a:srgbClr val="00B0F0"/>
              </a:solidFill>
            </a:endParaRPr>
          </a:p>
          <a:p>
            <a:r>
              <a:rPr kumimoji="1" lang="ja-JP" altLang="en-US" dirty="0"/>
              <a:t>無償で配られる記念品・粗品などのことです。企業は自社の製品やサービスを知ってもらうためにノベルティにコストをかけて無償で配布します。</a:t>
            </a:r>
            <a:endParaRPr kumimoji="1" lang="en-US" altLang="ja-JP" dirty="0"/>
          </a:p>
          <a:p>
            <a:endParaRPr kumimoji="1" lang="en-US" altLang="ja-JP" dirty="0"/>
          </a:p>
          <a:p>
            <a:r>
              <a:rPr kumimoji="1" lang="ja-JP" altLang="en-US" dirty="0">
                <a:solidFill>
                  <a:srgbClr val="00B0F0"/>
                </a:solidFill>
              </a:rPr>
              <a:t>●ノベルティに求められるもの</a:t>
            </a:r>
            <a:endParaRPr kumimoji="1" lang="en-US" altLang="ja-JP" dirty="0">
              <a:solidFill>
                <a:srgbClr val="00B0F0"/>
              </a:solidFill>
            </a:endParaRPr>
          </a:p>
        </p:txBody>
      </p:sp>
      <p:pic>
        <p:nvPicPr>
          <p:cNvPr id="3074" name="Picture 2">
            <a:extLst>
              <a:ext uri="{FF2B5EF4-FFF2-40B4-BE49-F238E27FC236}">
                <a16:creationId xmlns:a16="http://schemas.microsoft.com/office/drawing/2014/main" id="{7677480E-DCA4-861B-2A61-4C74A415D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78" y="3166881"/>
            <a:ext cx="2279688" cy="22796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55D6E76-F44C-F40D-E4DB-BEC7351016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87" t="62896" r="14308" b="2357"/>
          <a:stretch/>
        </p:blipFill>
        <p:spPr bwMode="auto">
          <a:xfrm>
            <a:off x="4350328" y="3166881"/>
            <a:ext cx="3297382" cy="2382983"/>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8458680A-BAFF-4CCC-D3AB-60E9800634A6}"/>
              </a:ext>
            </a:extLst>
          </p:cNvPr>
          <p:cNvSpPr txBox="1"/>
          <p:nvPr/>
        </p:nvSpPr>
        <p:spPr>
          <a:xfrm>
            <a:off x="239431" y="5549864"/>
            <a:ext cx="3297382" cy="646331"/>
          </a:xfrm>
          <a:prstGeom prst="rect">
            <a:avLst/>
          </a:prstGeom>
          <a:noFill/>
        </p:spPr>
        <p:txBody>
          <a:bodyPr wrap="square" rtlCol="0">
            <a:spAutoFit/>
          </a:bodyPr>
          <a:lstStyle/>
          <a:p>
            <a:pPr algn="ctr"/>
            <a:r>
              <a:rPr kumimoji="1" lang="ja-JP" altLang="en-US" dirty="0">
                <a:solidFill>
                  <a:srgbClr val="00B0F0"/>
                </a:solidFill>
              </a:rPr>
              <a:t>お水は捨てない</a:t>
            </a:r>
            <a:endParaRPr kumimoji="1" lang="en-US" altLang="ja-JP" dirty="0">
              <a:solidFill>
                <a:srgbClr val="00B0F0"/>
              </a:solidFill>
            </a:endParaRPr>
          </a:p>
          <a:p>
            <a:pPr algn="ctr"/>
            <a:r>
              <a:rPr kumimoji="1" lang="ja-JP" altLang="en-US" dirty="0">
                <a:solidFill>
                  <a:srgbClr val="00B0F0"/>
                </a:solidFill>
              </a:rPr>
              <a:t>（ほとんどが持ち帰られます）</a:t>
            </a:r>
            <a:endParaRPr kumimoji="1" lang="en-US" altLang="ja-JP" dirty="0">
              <a:solidFill>
                <a:srgbClr val="00B0F0"/>
              </a:solidFill>
            </a:endParaRPr>
          </a:p>
        </p:txBody>
      </p:sp>
      <p:sp>
        <p:nvSpPr>
          <p:cNvPr id="35" name="テキスト ボックス 34">
            <a:extLst>
              <a:ext uri="{FF2B5EF4-FFF2-40B4-BE49-F238E27FC236}">
                <a16:creationId xmlns:a16="http://schemas.microsoft.com/office/drawing/2014/main" id="{76521E9C-B669-74FD-A824-02390C26976A}"/>
              </a:ext>
            </a:extLst>
          </p:cNvPr>
          <p:cNvSpPr txBox="1"/>
          <p:nvPr/>
        </p:nvSpPr>
        <p:spPr>
          <a:xfrm>
            <a:off x="4350328" y="5549863"/>
            <a:ext cx="3297382" cy="646331"/>
          </a:xfrm>
          <a:prstGeom prst="rect">
            <a:avLst/>
          </a:prstGeom>
          <a:noFill/>
        </p:spPr>
        <p:txBody>
          <a:bodyPr wrap="square" rtlCol="0">
            <a:spAutoFit/>
          </a:bodyPr>
          <a:lstStyle/>
          <a:p>
            <a:pPr algn="ctr"/>
            <a:r>
              <a:rPr kumimoji="1" lang="ja-JP" altLang="en-US" dirty="0">
                <a:solidFill>
                  <a:srgbClr val="00B0F0"/>
                </a:solidFill>
              </a:rPr>
              <a:t>名入れ程度ではない</a:t>
            </a:r>
            <a:endParaRPr kumimoji="1" lang="en-US" altLang="ja-JP" dirty="0">
              <a:solidFill>
                <a:srgbClr val="00B0F0"/>
              </a:solidFill>
            </a:endParaRPr>
          </a:p>
          <a:p>
            <a:pPr algn="ctr"/>
            <a:r>
              <a:rPr kumimoji="1" lang="ja-JP" altLang="en-US" dirty="0">
                <a:solidFill>
                  <a:srgbClr val="00B0F0"/>
                </a:solidFill>
              </a:rPr>
              <a:t>面積と自由度</a:t>
            </a:r>
            <a:endParaRPr kumimoji="1" lang="en-US" altLang="ja-JP" dirty="0">
              <a:solidFill>
                <a:srgbClr val="00B0F0"/>
              </a:solidFill>
            </a:endParaRPr>
          </a:p>
        </p:txBody>
      </p:sp>
      <p:sp>
        <p:nvSpPr>
          <p:cNvPr id="36" name="テキスト ボックス 35">
            <a:extLst>
              <a:ext uri="{FF2B5EF4-FFF2-40B4-BE49-F238E27FC236}">
                <a16:creationId xmlns:a16="http://schemas.microsoft.com/office/drawing/2014/main" id="{82A1D8C5-5055-C8A5-8485-695670BF13A0}"/>
              </a:ext>
            </a:extLst>
          </p:cNvPr>
          <p:cNvSpPr txBox="1"/>
          <p:nvPr/>
        </p:nvSpPr>
        <p:spPr>
          <a:xfrm>
            <a:off x="8301501" y="4535088"/>
            <a:ext cx="3297382" cy="646331"/>
          </a:xfrm>
          <a:prstGeom prst="rect">
            <a:avLst/>
          </a:prstGeom>
          <a:noFill/>
        </p:spPr>
        <p:txBody>
          <a:bodyPr wrap="square" rtlCol="0">
            <a:spAutoFit/>
          </a:bodyPr>
          <a:lstStyle/>
          <a:p>
            <a:pPr algn="ctr"/>
            <a:r>
              <a:rPr kumimoji="1" lang="ja-JP" altLang="en-US" dirty="0">
                <a:solidFill>
                  <a:srgbClr val="00B0F0"/>
                </a:solidFill>
              </a:rPr>
              <a:t>最小ロット　１２０本（＠１６８円）</a:t>
            </a:r>
            <a:endParaRPr kumimoji="1" lang="en-US" altLang="ja-JP" dirty="0">
              <a:solidFill>
                <a:srgbClr val="00B0F0"/>
              </a:solidFill>
            </a:endParaRPr>
          </a:p>
          <a:p>
            <a:pPr algn="ctr"/>
            <a:r>
              <a:rPr kumimoji="1" lang="ja-JP" altLang="en-US" dirty="0">
                <a:solidFill>
                  <a:srgbClr val="00B0F0"/>
                </a:solidFill>
              </a:rPr>
              <a:t>　　　　　　　３２０本（＠９８円）　</a:t>
            </a:r>
            <a:endParaRPr kumimoji="1" lang="en-US" altLang="ja-JP" dirty="0">
              <a:solidFill>
                <a:srgbClr val="00B0F0"/>
              </a:solidFill>
            </a:endParaRPr>
          </a:p>
        </p:txBody>
      </p:sp>
      <p:sp>
        <p:nvSpPr>
          <p:cNvPr id="37" name="テキスト ボックス 36">
            <a:extLst>
              <a:ext uri="{FF2B5EF4-FFF2-40B4-BE49-F238E27FC236}">
                <a16:creationId xmlns:a16="http://schemas.microsoft.com/office/drawing/2014/main" id="{5E6BDA86-C123-F006-50FD-4E20E8503746}"/>
              </a:ext>
            </a:extLst>
          </p:cNvPr>
          <p:cNvSpPr txBox="1"/>
          <p:nvPr/>
        </p:nvSpPr>
        <p:spPr>
          <a:xfrm>
            <a:off x="8309740" y="3171656"/>
            <a:ext cx="3297382" cy="1200329"/>
          </a:xfrm>
          <a:prstGeom prst="rect">
            <a:avLst/>
          </a:prstGeom>
          <a:noFill/>
        </p:spPr>
        <p:txBody>
          <a:bodyPr wrap="square" rtlCol="0">
            <a:spAutoFit/>
          </a:bodyPr>
          <a:lstStyle/>
          <a:p>
            <a:r>
              <a:rPr kumimoji="1" lang="ja-JP" altLang="en-US" dirty="0"/>
              <a:t>・名入れボールペン</a:t>
            </a:r>
            <a:endParaRPr kumimoji="1" lang="en-US" altLang="ja-JP" dirty="0"/>
          </a:p>
          <a:p>
            <a:r>
              <a:rPr kumimoji="1" lang="ja-JP" altLang="en-US" dirty="0"/>
              <a:t>・カレンダー</a:t>
            </a:r>
            <a:endParaRPr kumimoji="1" lang="en-US" altLang="ja-JP" dirty="0"/>
          </a:p>
          <a:p>
            <a:r>
              <a:rPr kumimoji="1" lang="ja-JP" altLang="en-US" dirty="0"/>
              <a:t>などの定番ノベルティと遜色のない単価</a:t>
            </a:r>
            <a:endParaRPr kumimoji="1" lang="en-US" altLang="ja-JP" dirty="0"/>
          </a:p>
        </p:txBody>
      </p:sp>
      <p:sp>
        <p:nvSpPr>
          <p:cNvPr id="13" name="テキスト ボックス 12">
            <a:extLst>
              <a:ext uri="{FF2B5EF4-FFF2-40B4-BE49-F238E27FC236}">
                <a16:creationId xmlns:a16="http://schemas.microsoft.com/office/drawing/2014/main" id="{7A3CB925-2436-833A-21C0-1B5FBCC260FF}"/>
              </a:ext>
            </a:extLst>
          </p:cNvPr>
          <p:cNvSpPr txBox="1"/>
          <p:nvPr/>
        </p:nvSpPr>
        <p:spPr>
          <a:xfrm>
            <a:off x="500153" y="2723037"/>
            <a:ext cx="2759462" cy="369332"/>
          </a:xfrm>
          <a:prstGeom prst="rect">
            <a:avLst/>
          </a:prstGeom>
          <a:noFill/>
        </p:spPr>
        <p:txBody>
          <a:bodyPr wrap="square" rtlCol="0">
            <a:spAutoFit/>
          </a:bodyPr>
          <a:lstStyle/>
          <a:p>
            <a:pPr algn="ctr"/>
            <a:r>
              <a:rPr kumimoji="1" lang="ja-JP" altLang="en-US" dirty="0"/>
              <a:t>１．捨てられないもの</a:t>
            </a:r>
            <a:endParaRPr kumimoji="1" lang="en-US" altLang="ja-JP" dirty="0">
              <a:solidFill>
                <a:srgbClr val="00B0F0"/>
              </a:solidFill>
            </a:endParaRPr>
          </a:p>
        </p:txBody>
      </p:sp>
      <p:sp>
        <p:nvSpPr>
          <p:cNvPr id="14" name="テキスト ボックス 13">
            <a:extLst>
              <a:ext uri="{FF2B5EF4-FFF2-40B4-BE49-F238E27FC236}">
                <a16:creationId xmlns:a16="http://schemas.microsoft.com/office/drawing/2014/main" id="{9FCE2617-7568-324E-DA29-67CDA03747A5}"/>
              </a:ext>
            </a:extLst>
          </p:cNvPr>
          <p:cNvSpPr txBox="1"/>
          <p:nvPr/>
        </p:nvSpPr>
        <p:spPr>
          <a:xfrm>
            <a:off x="4506526" y="2723037"/>
            <a:ext cx="2968510" cy="369332"/>
          </a:xfrm>
          <a:prstGeom prst="rect">
            <a:avLst/>
          </a:prstGeom>
          <a:noFill/>
        </p:spPr>
        <p:txBody>
          <a:bodyPr wrap="square" rtlCol="0">
            <a:spAutoFit/>
          </a:bodyPr>
          <a:lstStyle/>
          <a:p>
            <a:pPr algn="ctr"/>
            <a:r>
              <a:rPr kumimoji="1" lang="ja-JP" altLang="en-US" dirty="0"/>
              <a:t>２．表現できることの幅</a:t>
            </a:r>
            <a:endParaRPr kumimoji="1" lang="en-US" altLang="ja-JP" dirty="0">
              <a:solidFill>
                <a:srgbClr val="00B0F0"/>
              </a:solidFill>
            </a:endParaRPr>
          </a:p>
        </p:txBody>
      </p:sp>
      <p:sp>
        <p:nvSpPr>
          <p:cNvPr id="15" name="テキスト ボックス 14">
            <a:extLst>
              <a:ext uri="{FF2B5EF4-FFF2-40B4-BE49-F238E27FC236}">
                <a16:creationId xmlns:a16="http://schemas.microsoft.com/office/drawing/2014/main" id="{497F1624-8034-ADD6-74B9-9E88693E3BAC}"/>
              </a:ext>
            </a:extLst>
          </p:cNvPr>
          <p:cNvSpPr txBox="1"/>
          <p:nvPr/>
        </p:nvSpPr>
        <p:spPr>
          <a:xfrm>
            <a:off x="8705944" y="2738280"/>
            <a:ext cx="2488497" cy="369332"/>
          </a:xfrm>
          <a:prstGeom prst="rect">
            <a:avLst/>
          </a:prstGeom>
          <a:noFill/>
        </p:spPr>
        <p:txBody>
          <a:bodyPr wrap="square" rtlCol="0">
            <a:spAutoFit/>
          </a:bodyPr>
          <a:lstStyle/>
          <a:p>
            <a:pPr algn="ctr"/>
            <a:r>
              <a:rPr kumimoji="1" lang="ja-JP" altLang="en-US" dirty="0"/>
              <a:t>３．コスト</a:t>
            </a:r>
            <a:endParaRPr kumimoji="1" lang="en-US" altLang="ja-JP" dirty="0">
              <a:solidFill>
                <a:srgbClr val="00B0F0"/>
              </a:solidFill>
            </a:endParaRPr>
          </a:p>
        </p:txBody>
      </p:sp>
      <p:pic>
        <p:nvPicPr>
          <p:cNvPr id="18" name="図 17" descr="テキスト, ロゴ&#10;&#10;自動的に生成された説明">
            <a:extLst>
              <a:ext uri="{FF2B5EF4-FFF2-40B4-BE49-F238E27FC236}">
                <a16:creationId xmlns:a16="http://schemas.microsoft.com/office/drawing/2014/main" id="{35881945-5D64-F63F-5FCA-FEFB4592E3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9020" y="6332882"/>
            <a:ext cx="1105486" cy="468206"/>
          </a:xfrm>
          <a:prstGeom prst="rect">
            <a:avLst/>
          </a:prstGeom>
        </p:spPr>
      </p:pic>
    </p:spTree>
    <p:extLst>
      <p:ext uri="{BB962C8B-B14F-4D97-AF65-F5344CB8AC3E}">
        <p14:creationId xmlns:p14="http://schemas.microsoft.com/office/powerpoint/2010/main" val="275782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5B88C61-3725-F817-434B-AE8F0E87F30F}"/>
              </a:ext>
            </a:extLst>
          </p:cNvPr>
          <p:cNvSpPr/>
          <p:nvPr/>
        </p:nvSpPr>
        <p:spPr>
          <a:xfrm>
            <a:off x="4587285" y="5445753"/>
            <a:ext cx="7050534" cy="804749"/>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DCBD587-E95C-54F2-6421-6341A96FAE22}"/>
              </a:ext>
            </a:extLst>
          </p:cNvPr>
          <p:cNvSpPr/>
          <p:nvPr/>
        </p:nvSpPr>
        <p:spPr>
          <a:xfrm>
            <a:off x="4587285" y="4335645"/>
            <a:ext cx="7050533" cy="610254"/>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FD4D9267-C366-8D4C-8B8C-0100283055C9}"/>
              </a:ext>
            </a:extLst>
          </p:cNvPr>
          <p:cNvSpPr/>
          <p:nvPr/>
        </p:nvSpPr>
        <p:spPr>
          <a:xfrm>
            <a:off x="4587285" y="2771311"/>
            <a:ext cx="7102207" cy="1116948"/>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2492990" cy="646331"/>
          </a:xfrm>
          <a:prstGeom prst="rect">
            <a:avLst/>
          </a:prstGeom>
          <a:noFill/>
        </p:spPr>
        <p:txBody>
          <a:bodyPr wrap="none" rtlCol="0">
            <a:spAutoFit/>
          </a:bodyPr>
          <a:lstStyle/>
          <a:p>
            <a:r>
              <a:rPr kumimoji="1" lang="ja-JP" altLang="en-US" sz="3600" dirty="0">
                <a:solidFill>
                  <a:srgbClr val="00B0F0"/>
                </a:solidFill>
              </a:rPr>
              <a:t>来客応接用</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図 5" descr="屋内, テーブル, 座る, 机 が含まれている画像&#10;&#10;自動的に生成された説明">
            <a:extLst>
              <a:ext uri="{FF2B5EF4-FFF2-40B4-BE49-F238E27FC236}">
                <a16:creationId xmlns:a16="http://schemas.microsoft.com/office/drawing/2014/main" id="{C02C81C2-9AC2-45FA-BC06-88D82FC25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69" y="1119408"/>
            <a:ext cx="3360424" cy="2520318"/>
          </a:xfrm>
          <a:prstGeom prst="rect">
            <a:avLst/>
          </a:prstGeom>
        </p:spPr>
      </p:pic>
      <p:sp>
        <p:nvSpPr>
          <p:cNvPr id="14" name="テキスト ボックス 13">
            <a:extLst>
              <a:ext uri="{FF2B5EF4-FFF2-40B4-BE49-F238E27FC236}">
                <a16:creationId xmlns:a16="http://schemas.microsoft.com/office/drawing/2014/main" id="{305CE5CE-ABA7-893E-5D63-82981789359A}"/>
              </a:ext>
            </a:extLst>
          </p:cNvPr>
          <p:cNvSpPr txBox="1"/>
          <p:nvPr/>
        </p:nvSpPr>
        <p:spPr>
          <a:xfrm>
            <a:off x="4284609" y="1267692"/>
            <a:ext cx="7520532" cy="923330"/>
          </a:xfrm>
          <a:prstGeom prst="rect">
            <a:avLst/>
          </a:prstGeom>
          <a:noFill/>
        </p:spPr>
        <p:txBody>
          <a:bodyPr wrap="square" rtlCol="0">
            <a:spAutoFit/>
          </a:bodyPr>
          <a:lstStyle/>
          <a:p>
            <a:r>
              <a:rPr kumimoji="1" lang="ja-JP" altLang="en-US" dirty="0"/>
              <a:t>左のボトルは、埼玉県で建設・リフォーム・不動産売買・賃貸・不動産管理を行っている、株式会社ニッケンホールディングス様で作成した来客用のお水です。</a:t>
            </a:r>
            <a:endParaRPr kumimoji="1" lang="en-US" altLang="ja-JP" dirty="0"/>
          </a:p>
        </p:txBody>
      </p:sp>
      <p:sp>
        <p:nvSpPr>
          <p:cNvPr id="15" name="テキスト ボックス 14">
            <a:extLst>
              <a:ext uri="{FF2B5EF4-FFF2-40B4-BE49-F238E27FC236}">
                <a16:creationId xmlns:a16="http://schemas.microsoft.com/office/drawing/2014/main" id="{9F20FAA9-B9DE-1E0D-AC71-8FF09DA9BD1A}"/>
              </a:ext>
            </a:extLst>
          </p:cNvPr>
          <p:cNvSpPr txBox="1"/>
          <p:nvPr/>
        </p:nvSpPr>
        <p:spPr>
          <a:xfrm>
            <a:off x="4284609" y="2401979"/>
            <a:ext cx="4747492" cy="369332"/>
          </a:xfrm>
          <a:prstGeom prst="rect">
            <a:avLst/>
          </a:prstGeom>
          <a:noFill/>
        </p:spPr>
        <p:txBody>
          <a:bodyPr wrap="square" rtlCol="0">
            <a:spAutoFit/>
          </a:bodyPr>
          <a:lstStyle/>
          <a:p>
            <a:r>
              <a:rPr kumimoji="1" lang="ja-JP" altLang="en-US" dirty="0">
                <a:solidFill>
                  <a:srgbClr val="00B0F0"/>
                </a:solidFill>
              </a:rPr>
              <a:t>●おもてなしのこころ（既製品よりひと手間）</a:t>
            </a:r>
          </a:p>
        </p:txBody>
      </p:sp>
      <p:sp>
        <p:nvSpPr>
          <p:cNvPr id="16" name="テキスト ボックス 15">
            <a:extLst>
              <a:ext uri="{FF2B5EF4-FFF2-40B4-BE49-F238E27FC236}">
                <a16:creationId xmlns:a16="http://schemas.microsoft.com/office/drawing/2014/main" id="{2399E49D-BCC9-7D66-683B-CD9C00B4426E}"/>
              </a:ext>
            </a:extLst>
          </p:cNvPr>
          <p:cNvSpPr txBox="1"/>
          <p:nvPr/>
        </p:nvSpPr>
        <p:spPr>
          <a:xfrm>
            <a:off x="4284609" y="4020853"/>
            <a:ext cx="5310909" cy="369332"/>
          </a:xfrm>
          <a:prstGeom prst="rect">
            <a:avLst/>
          </a:prstGeom>
          <a:noFill/>
        </p:spPr>
        <p:txBody>
          <a:bodyPr wrap="square" rtlCol="0">
            <a:spAutoFit/>
          </a:bodyPr>
          <a:lstStyle/>
          <a:p>
            <a:r>
              <a:rPr kumimoji="1" lang="ja-JP" altLang="en-US" dirty="0">
                <a:solidFill>
                  <a:srgbClr val="00B0F0"/>
                </a:solidFill>
              </a:rPr>
              <a:t>●品質のこだわりが御社のブランディングに貢献</a:t>
            </a:r>
          </a:p>
        </p:txBody>
      </p:sp>
      <p:sp>
        <p:nvSpPr>
          <p:cNvPr id="17" name="テキスト ボックス 16">
            <a:extLst>
              <a:ext uri="{FF2B5EF4-FFF2-40B4-BE49-F238E27FC236}">
                <a16:creationId xmlns:a16="http://schemas.microsoft.com/office/drawing/2014/main" id="{6EFB3D22-3FA9-B26E-5AF4-B5E5E4083F10}"/>
              </a:ext>
            </a:extLst>
          </p:cNvPr>
          <p:cNvSpPr txBox="1"/>
          <p:nvPr/>
        </p:nvSpPr>
        <p:spPr>
          <a:xfrm>
            <a:off x="4284609" y="5076421"/>
            <a:ext cx="5310909" cy="369332"/>
          </a:xfrm>
          <a:prstGeom prst="rect">
            <a:avLst/>
          </a:prstGeom>
          <a:noFill/>
        </p:spPr>
        <p:txBody>
          <a:bodyPr wrap="square" rtlCol="0">
            <a:spAutoFit/>
          </a:bodyPr>
          <a:lstStyle/>
          <a:p>
            <a:r>
              <a:rPr kumimoji="1" lang="ja-JP" altLang="en-US" dirty="0">
                <a:solidFill>
                  <a:srgbClr val="00B0F0"/>
                </a:solidFill>
              </a:rPr>
              <a:t>●持ち帰って取引先内で宣伝効果</a:t>
            </a:r>
          </a:p>
        </p:txBody>
      </p:sp>
      <p:sp>
        <p:nvSpPr>
          <p:cNvPr id="18" name="テキスト ボックス 17">
            <a:extLst>
              <a:ext uri="{FF2B5EF4-FFF2-40B4-BE49-F238E27FC236}">
                <a16:creationId xmlns:a16="http://schemas.microsoft.com/office/drawing/2014/main" id="{7F4F4660-0FFB-E9B4-8980-465030E8E03E}"/>
              </a:ext>
            </a:extLst>
          </p:cNvPr>
          <p:cNvSpPr txBox="1"/>
          <p:nvPr/>
        </p:nvSpPr>
        <p:spPr>
          <a:xfrm>
            <a:off x="4510900" y="2678979"/>
            <a:ext cx="7126918" cy="1200329"/>
          </a:xfrm>
          <a:prstGeom prst="rect">
            <a:avLst/>
          </a:prstGeom>
          <a:noFill/>
        </p:spPr>
        <p:txBody>
          <a:bodyPr wrap="square" rtlCol="0">
            <a:spAutoFit/>
          </a:bodyPr>
          <a:lstStyle/>
          <a:p>
            <a:r>
              <a:rPr kumimoji="1" lang="ja-JP" altLang="en-US" dirty="0"/>
              <a:t>従来、来客用に市販のお茶を出されていましたが、宣伝水を導入いただきました。</a:t>
            </a:r>
            <a:endParaRPr kumimoji="1" lang="en-US" altLang="ja-JP" dirty="0"/>
          </a:p>
          <a:p>
            <a:r>
              <a:rPr kumimoji="1" lang="ja-JP" altLang="en-US" dirty="0"/>
              <a:t>コストは上がりますが、来客用にわざわざオリジナルのペットボトルをお出しすることで、お客様へのおもてなしのこころが伝わります。</a:t>
            </a:r>
            <a:endParaRPr kumimoji="1" lang="en-US" altLang="ja-JP" dirty="0"/>
          </a:p>
        </p:txBody>
      </p:sp>
      <p:sp>
        <p:nvSpPr>
          <p:cNvPr id="19" name="テキスト ボックス 18">
            <a:extLst>
              <a:ext uri="{FF2B5EF4-FFF2-40B4-BE49-F238E27FC236}">
                <a16:creationId xmlns:a16="http://schemas.microsoft.com/office/drawing/2014/main" id="{035DF4D6-6796-A830-2A84-C59932BFD008}"/>
              </a:ext>
            </a:extLst>
          </p:cNvPr>
          <p:cNvSpPr txBox="1"/>
          <p:nvPr/>
        </p:nvSpPr>
        <p:spPr>
          <a:xfrm>
            <a:off x="4510900" y="4299568"/>
            <a:ext cx="7126918" cy="646331"/>
          </a:xfrm>
          <a:prstGeom prst="rect">
            <a:avLst/>
          </a:prstGeom>
          <a:noFill/>
        </p:spPr>
        <p:txBody>
          <a:bodyPr wrap="square" rtlCol="0">
            <a:spAutoFit/>
          </a:bodyPr>
          <a:lstStyle/>
          <a:p>
            <a:r>
              <a:rPr kumimoji="1" lang="ja-JP" altLang="en-US" dirty="0"/>
              <a:t>また、阿蘇のメイスイを使用した飲料のため、飲んだお客様からは</a:t>
            </a:r>
            <a:endParaRPr kumimoji="1" lang="en-US" altLang="ja-JP" dirty="0"/>
          </a:p>
          <a:p>
            <a:r>
              <a:rPr kumimoji="1" lang="ja-JP" altLang="en-US" dirty="0"/>
              <a:t>「水にまでこだわっている」と企業姿勢を高く評価を得たそうです。</a:t>
            </a:r>
            <a:endParaRPr kumimoji="1" lang="en-US" altLang="ja-JP" dirty="0"/>
          </a:p>
        </p:txBody>
      </p:sp>
      <p:sp>
        <p:nvSpPr>
          <p:cNvPr id="20" name="テキスト ボックス 19">
            <a:extLst>
              <a:ext uri="{FF2B5EF4-FFF2-40B4-BE49-F238E27FC236}">
                <a16:creationId xmlns:a16="http://schemas.microsoft.com/office/drawing/2014/main" id="{AD6A3FA9-7D84-2DFF-A2D3-F1BFA456A0F0}"/>
              </a:ext>
            </a:extLst>
          </p:cNvPr>
          <p:cNvSpPr txBox="1"/>
          <p:nvPr/>
        </p:nvSpPr>
        <p:spPr>
          <a:xfrm>
            <a:off x="4510900" y="5366159"/>
            <a:ext cx="7126918" cy="923330"/>
          </a:xfrm>
          <a:prstGeom prst="rect">
            <a:avLst/>
          </a:prstGeom>
          <a:noFill/>
        </p:spPr>
        <p:txBody>
          <a:bodyPr wrap="square" rtlCol="0">
            <a:spAutoFit/>
          </a:bodyPr>
          <a:lstStyle/>
          <a:p>
            <a:r>
              <a:rPr kumimoji="1" lang="ja-JP" altLang="en-US" dirty="0"/>
              <a:t>打合せのたびにノベルティやチラシを配ることはありませんが、飲み物は毎回出します。そして飲みきれないものは必ず持ち帰られるので、宣伝効果が打合せのたびに発生します。</a:t>
            </a:r>
            <a:endParaRPr kumimoji="1" lang="en-US" altLang="ja-JP" dirty="0"/>
          </a:p>
        </p:txBody>
      </p:sp>
      <p:pic>
        <p:nvPicPr>
          <p:cNvPr id="13" name="図 12" descr="テキスト, ロゴ&#10;&#10;自動的に生成された説明">
            <a:extLst>
              <a:ext uri="{FF2B5EF4-FFF2-40B4-BE49-F238E27FC236}">
                <a16:creationId xmlns:a16="http://schemas.microsoft.com/office/drawing/2014/main" id="{A84DCB98-713A-534E-EC69-F64B267FC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9020" y="6332882"/>
            <a:ext cx="1105486" cy="468206"/>
          </a:xfrm>
          <a:prstGeom prst="rect">
            <a:avLst/>
          </a:prstGeom>
        </p:spPr>
      </p:pic>
      <p:pic>
        <p:nvPicPr>
          <p:cNvPr id="4" name="図 3" descr="男, 人, スーツ, 立つ が含まれている画像&#10;&#10;自動的に生成された説明">
            <a:extLst>
              <a:ext uri="{FF2B5EF4-FFF2-40B4-BE49-F238E27FC236}">
                <a16:creationId xmlns:a16="http://schemas.microsoft.com/office/drawing/2014/main" id="{66CA4FC2-A387-EA70-7A76-DAFABEB59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269" y="3993577"/>
            <a:ext cx="3360424" cy="2246846"/>
          </a:xfrm>
          <a:prstGeom prst="rect">
            <a:avLst/>
          </a:prstGeom>
        </p:spPr>
      </p:pic>
      <p:sp>
        <p:nvSpPr>
          <p:cNvPr id="21" name="テキスト ボックス 20">
            <a:extLst>
              <a:ext uri="{FF2B5EF4-FFF2-40B4-BE49-F238E27FC236}">
                <a16:creationId xmlns:a16="http://schemas.microsoft.com/office/drawing/2014/main" id="{9E01F4A1-A37F-4D1A-D235-2E6D99BAD1A4}"/>
              </a:ext>
            </a:extLst>
          </p:cNvPr>
          <p:cNvSpPr txBox="1"/>
          <p:nvPr/>
        </p:nvSpPr>
        <p:spPr>
          <a:xfrm>
            <a:off x="404269" y="6250502"/>
            <a:ext cx="3360424" cy="253916"/>
          </a:xfrm>
          <a:prstGeom prst="rect">
            <a:avLst/>
          </a:prstGeom>
          <a:noFill/>
        </p:spPr>
        <p:txBody>
          <a:bodyPr wrap="square" rtlCol="0">
            <a:spAutoFit/>
          </a:bodyPr>
          <a:lstStyle/>
          <a:p>
            <a:pPr algn="r"/>
            <a:r>
              <a:rPr kumimoji="1" lang="ja-JP" altLang="en-US" sz="1050" dirty="0"/>
              <a:t>株式会社ニッケンホールディングス　奥墨社長</a:t>
            </a:r>
            <a:endParaRPr kumimoji="1" lang="en-US" altLang="ja-JP" sz="1050" dirty="0">
              <a:solidFill>
                <a:srgbClr val="00B0F0"/>
              </a:solidFill>
            </a:endParaRPr>
          </a:p>
        </p:txBody>
      </p:sp>
    </p:spTree>
    <p:extLst>
      <p:ext uri="{BB962C8B-B14F-4D97-AF65-F5344CB8AC3E}">
        <p14:creationId xmlns:p14="http://schemas.microsoft.com/office/powerpoint/2010/main" val="101564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03D36A64-6752-E248-F15F-F11423D1733F}"/>
              </a:ext>
            </a:extLst>
          </p:cNvPr>
          <p:cNvSpPr/>
          <p:nvPr/>
        </p:nvSpPr>
        <p:spPr>
          <a:xfrm>
            <a:off x="6720623" y="4555416"/>
            <a:ext cx="4494222" cy="1700229"/>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66DCA36-09EE-00B7-8344-BAD504292F48}"/>
              </a:ext>
            </a:extLst>
          </p:cNvPr>
          <p:cNvSpPr/>
          <p:nvPr/>
        </p:nvSpPr>
        <p:spPr>
          <a:xfrm>
            <a:off x="702694" y="4555416"/>
            <a:ext cx="4494222" cy="1700229"/>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3445174" cy="646331"/>
          </a:xfrm>
          <a:prstGeom prst="rect">
            <a:avLst/>
          </a:prstGeom>
          <a:noFill/>
        </p:spPr>
        <p:txBody>
          <a:bodyPr wrap="none" rtlCol="0">
            <a:spAutoFit/>
          </a:bodyPr>
          <a:lstStyle/>
          <a:p>
            <a:r>
              <a:rPr kumimoji="1" lang="ja-JP" altLang="en-US" sz="3600" dirty="0">
                <a:solidFill>
                  <a:srgbClr val="00B0F0"/>
                </a:solidFill>
              </a:rPr>
              <a:t>商品コラボ・企画</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74A6726B-DF31-D1EF-0733-83E74A0607C2}"/>
              </a:ext>
            </a:extLst>
          </p:cNvPr>
          <p:cNvGrpSpPr>
            <a:grpSpLocks noChangeAspect="1"/>
          </p:cNvGrpSpPr>
          <p:nvPr/>
        </p:nvGrpSpPr>
        <p:grpSpPr>
          <a:xfrm>
            <a:off x="491418" y="1202835"/>
            <a:ext cx="3874636" cy="2830855"/>
            <a:chOff x="1240971" y="1007706"/>
            <a:chExt cx="5478740" cy="4002832"/>
          </a:xfrm>
        </p:grpSpPr>
        <p:pic>
          <p:nvPicPr>
            <p:cNvPr id="14" name="Picture 4">
              <a:extLst>
                <a:ext uri="{FF2B5EF4-FFF2-40B4-BE49-F238E27FC236}">
                  <a16:creationId xmlns:a16="http://schemas.microsoft.com/office/drawing/2014/main" id="{518055A9-8DC7-B7E6-CD4A-94BC4B7DD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94" t="16588" r="32050" b="12627"/>
            <a:stretch/>
          </p:blipFill>
          <p:spPr bwMode="auto">
            <a:xfrm>
              <a:off x="1240971" y="1007706"/>
              <a:ext cx="1324947" cy="39375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7DB4E9CB-7AB8-3321-FC3B-C3F735CB49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94" t="16588" r="32050" b="12627"/>
            <a:stretch/>
          </p:blipFill>
          <p:spPr bwMode="auto">
            <a:xfrm>
              <a:off x="2618790" y="1007706"/>
              <a:ext cx="1324947" cy="39375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5941C280-7EE9-3EB3-9452-90BB3071FF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94" t="16588" r="32050" b="12627"/>
            <a:stretch/>
          </p:blipFill>
          <p:spPr bwMode="auto">
            <a:xfrm>
              <a:off x="4006777" y="1007706"/>
              <a:ext cx="1324947" cy="39375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62FE5200-A00D-38B2-80F8-499832F8EC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94" t="16588" r="32050" b="12627"/>
            <a:stretch/>
          </p:blipFill>
          <p:spPr bwMode="auto">
            <a:xfrm>
              <a:off x="5394764" y="1073020"/>
              <a:ext cx="1324947" cy="3937518"/>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descr="抽象 が含まれている画像&#10;&#10;自動的に生成された説明">
              <a:extLst>
                <a:ext uri="{FF2B5EF4-FFF2-40B4-BE49-F238E27FC236}">
                  <a16:creationId xmlns:a16="http://schemas.microsoft.com/office/drawing/2014/main" id="{785A8386-64FA-EB01-CA47-304907D25053}"/>
                </a:ext>
              </a:extLst>
            </p:cNvPr>
            <p:cNvPicPr>
              <a:picLocks noChangeAspect="1"/>
            </p:cNvPicPr>
            <p:nvPr/>
          </p:nvPicPr>
          <p:blipFill rotWithShape="1">
            <a:blip r:embed="rId3">
              <a:extLst>
                <a:ext uri="{28A0092B-C50C-407E-A947-70E740481C1C}">
                  <a14:useLocalDpi xmlns:a14="http://schemas.microsoft.com/office/drawing/2010/main" val="0"/>
                </a:ext>
              </a:extLst>
            </a:blip>
            <a:srcRect l="44295" t="14238" r="37559" b="11997"/>
            <a:stretch/>
          </p:blipFill>
          <p:spPr>
            <a:xfrm>
              <a:off x="4256429" y="2065174"/>
              <a:ext cx="921406" cy="2727651"/>
            </a:xfrm>
            <a:prstGeom prst="rect">
              <a:avLst/>
            </a:prstGeom>
          </p:spPr>
        </p:pic>
        <p:pic>
          <p:nvPicPr>
            <p:cNvPr id="19" name="図 18" descr="抽象 が含まれている画像&#10;&#10;自動的に生成された説明">
              <a:extLst>
                <a:ext uri="{FF2B5EF4-FFF2-40B4-BE49-F238E27FC236}">
                  <a16:creationId xmlns:a16="http://schemas.microsoft.com/office/drawing/2014/main" id="{D73FE4D2-0446-78CA-FB95-5F9F08C3FF85}"/>
                </a:ext>
              </a:extLst>
            </p:cNvPr>
            <p:cNvPicPr>
              <a:picLocks noChangeAspect="1"/>
            </p:cNvPicPr>
            <p:nvPr/>
          </p:nvPicPr>
          <p:blipFill rotWithShape="1">
            <a:blip r:embed="rId3">
              <a:extLst>
                <a:ext uri="{28A0092B-C50C-407E-A947-70E740481C1C}">
                  <a14:useLocalDpi xmlns:a14="http://schemas.microsoft.com/office/drawing/2010/main" val="0"/>
                </a:ext>
              </a:extLst>
            </a:blip>
            <a:srcRect l="23446" t="14173" r="58325" b="13051"/>
            <a:stretch/>
          </p:blipFill>
          <p:spPr>
            <a:xfrm>
              <a:off x="2860992" y="2065174"/>
              <a:ext cx="938202" cy="2727651"/>
            </a:xfrm>
            <a:prstGeom prst="rect">
              <a:avLst/>
            </a:prstGeom>
          </p:spPr>
        </p:pic>
        <p:pic>
          <p:nvPicPr>
            <p:cNvPr id="20" name="図 19" descr="抽象 が含まれている画像&#10;&#10;自動的に生成された説明">
              <a:extLst>
                <a:ext uri="{FF2B5EF4-FFF2-40B4-BE49-F238E27FC236}">
                  <a16:creationId xmlns:a16="http://schemas.microsoft.com/office/drawing/2014/main" id="{A0FF9789-1A83-F7B2-32EC-850811EE0E0E}"/>
                </a:ext>
              </a:extLst>
            </p:cNvPr>
            <p:cNvPicPr>
              <a:picLocks noChangeAspect="1"/>
            </p:cNvPicPr>
            <p:nvPr/>
          </p:nvPicPr>
          <p:blipFill rotWithShape="1">
            <a:blip r:embed="rId3">
              <a:extLst>
                <a:ext uri="{28A0092B-C50C-407E-A947-70E740481C1C}">
                  <a14:useLocalDpi xmlns:a14="http://schemas.microsoft.com/office/drawing/2010/main" val="0"/>
                </a:ext>
              </a:extLst>
            </a:blip>
            <a:srcRect l="2621" t="10943" r="76929" b="10217"/>
            <a:stretch/>
          </p:blipFill>
          <p:spPr>
            <a:xfrm>
              <a:off x="1468510" y="2065174"/>
              <a:ext cx="971564" cy="2727651"/>
            </a:xfrm>
            <a:prstGeom prst="rect">
              <a:avLst/>
            </a:prstGeom>
          </p:spPr>
        </p:pic>
        <p:pic>
          <p:nvPicPr>
            <p:cNvPr id="21" name="図 20" descr="抽象 が含まれている画像&#10;&#10;自動的に生成された説明">
              <a:extLst>
                <a:ext uri="{FF2B5EF4-FFF2-40B4-BE49-F238E27FC236}">
                  <a16:creationId xmlns:a16="http://schemas.microsoft.com/office/drawing/2014/main" id="{5DD1F93D-7D3F-93AD-B355-F8500B54F487}"/>
                </a:ext>
              </a:extLst>
            </p:cNvPr>
            <p:cNvPicPr>
              <a:picLocks noChangeAspect="1"/>
            </p:cNvPicPr>
            <p:nvPr/>
          </p:nvPicPr>
          <p:blipFill rotWithShape="1">
            <a:blip r:embed="rId3">
              <a:extLst>
                <a:ext uri="{28A0092B-C50C-407E-A947-70E740481C1C}">
                  <a14:useLocalDpi xmlns:a14="http://schemas.microsoft.com/office/drawing/2010/main" val="0"/>
                </a:ext>
              </a:extLst>
            </a:blip>
            <a:srcRect l="70497" t="9949" r="5181" b="11325"/>
            <a:stretch/>
          </p:blipFill>
          <p:spPr>
            <a:xfrm>
              <a:off x="5517409" y="2065174"/>
              <a:ext cx="1157182" cy="2727651"/>
            </a:xfrm>
            <a:prstGeom prst="rect">
              <a:avLst/>
            </a:prstGeom>
          </p:spPr>
        </p:pic>
      </p:grpSp>
      <p:sp>
        <p:nvSpPr>
          <p:cNvPr id="22" name="テキスト ボックス 21">
            <a:extLst>
              <a:ext uri="{FF2B5EF4-FFF2-40B4-BE49-F238E27FC236}">
                <a16:creationId xmlns:a16="http://schemas.microsoft.com/office/drawing/2014/main" id="{88042934-B89A-9618-C732-F1C9D4ED8E50}"/>
              </a:ext>
            </a:extLst>
          </p:cNvPr>
          <p:cNvSpPr txBox="1"/>
          <p:nvPr/>
        </p:nvSpPr>
        <p:spPr>
          <a:xfrm>
            <a:off x="486778" y="4131988"/>
            <a:ext cx="4858328" cy="369332"/>
          </a:xfrm>
          <a:prstGeom prst="rect">
            <a:avLst/>
          </a:prstGeom>
          <a:noFill/>
        </p:spPr>
        <p:txBody>
          <a:bodyPr wrap="square" rtlCol="0">
            <a:spAutoFit/>
          </a:bodyPr>
          <a:lstStyle/>
          <a:p>
            <a:r>
              <a:rPr kumimoji="1" lang="ja-JP" altLang="en-US" dirty="0">
                <a:solidFill>
                  <a:srgbClr val="00B0F0"/>
                </a:solidFill>
              </a:rPr>
              <a:t>●ゲームやアニメなどコレクション性が高いもの</a:t>
            </a:r>
            <a:endParaRPr kumimoji="1" lang="en-US" altLang="ja-JP" dirty="0">
              <a:solidFill>
                <a:srgbClr val="00B0F0"/>
              </a:solidFill>
            </a:endParaRPr>
          </a:p>
        </p:txBody>
      </p:sp>
      <p:sp>
        <p:nvSpPr>
          <p:cNvPr id="23" name="テキスト ボックス 22">
            <a:extLst>
              <a:ext uri="{FF2B5EF4-FFF2-40B4-BE49-F238E27FC236}">
                <a16:creationId xmlns:a16="http://schemas.microsoft.com/office/drawing/2014/main" id="{89C7120F-2AC9-14B6-0000-D153DDFDF637}"/>
              </a:ext>
            </a:extLst>
          </p:cNvPr>
          <p:cNvSpPr txBox="1"/>
          <p:nvPr/>
        </p:nvSpPr>
        <p:spPr>
          <a:xfrm>
            <a:off x="702693" y="4501320"/>
            <a:ext cx="4494222" cy="1754326"/>
          </a:xfrm>
          <a:prstGeom prst="rect">
            <a:avLst/>
          </a:prstGeom>
          <a:noFill/>
        </p:spPr>
        <p:txBody>
          <a:bodyPr wrap="square" rtlCol="0">
            <a:spAutoFit/>
          </a:bodyPr>
          <a:lstStyle/>
          <a:p>
            <a:r>
              <a:rPr kumimoji="1" lang="ja-JP" altLang="en-US" dirty="0"/>
              <a:t>キャラクターごとにデザインを変えて制作し、集めたくなる企画も有効です。</a:t>
            </a:r>
            <a:endParaRPr kumimoji="1" lang="en-US" altLang="ja-JP" dirty="0"/>
          </a:p>
          <a:p>
            <a:r>
              <a:rPr kumimoji="1" lang="ja-JP" altLang="en-US" dirty="0"/>
              <a:t>アニメやゲームの世界観の表現、その延長線上にあるような遊び心で制作されることもよくあり、ファンにとってはとても嬉しいグッズとなります。</a:t>
            </a:r>
            <a:endParaRPr kumimoji="1" lang="en-US" altLang="ja-JP" dirty="0"/>
          </a:p>
        </p:txBody>
      </p:sp>
      <p:pic>
        <p:nvPicPr>
          <p:cNvPr id="24" name="図 23" descr="テキスト, ロゴ&#10;&#10;自動的に生成された説明">
            <a:extLst>
              <a:ext uri="{FF2B5EF4-FFF2-40B4-BE49-F238E27FC236}">
                <a16:creationId xmlns:a16="http://schemas.microsoft.com/office/drawing/2014/main" id="{2E8FFF7E-D939-C711-ACE4-B4D1E7F01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9020" y="6332882"/>
            <a:ext cx="1105486" cy="468206"/>
          </a:xfrm>
          <a:prstGeom prst="rect">
            <a:avLst/>
          </a:prstGeom>
        </p:spPr>
      </p:pic>
      <p:pic>
        <p:nvPicPr>
          <p:cNvPr id="4" name="図 3">
            <a:extLst>
              <a:ext uri="{FF2B5EF4-FFF2-40B4-BE49-F238E27FC236}">
                <a16:creationId xmlns:a16="http://schemas.microsoft.com/office/drawing/2014/main" id="{7E1B0783-BA61-F095-BC6D-D6F9723BE3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079" y="1152218"/>
            <a:ext cx="1754308" cy="2881472"/>
          </a:xfrm>
          <a:prstGeom prst="rect">
            <a:avLst/>
          </a:prstGeom>
        </p:spPr>
      </p:pic>
      <p:pic>
        <p:nvPicPr>
          <p:cNvPr id="7" name="図 6" descr="背景パターン が含まれている画像&#10;&#10;自動的に生成された説明">
            <a:extLst>
              <a:ext uri="{FF2B5EF4-FFF2-40B4-BE49-F238E27FC236}">
                <a16:creationId xmlns:a16="http://schemas.microsoft.com/office/drawing/2014/main" id="{E6B57077-26C8-4FDC-4CA8-1AE71CA59B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9222" y="1152218"/>
            <a:ext cx="910496" cy="2835281"/>
          </a:xfrm>
          <a:prstGeom prst="rect">
            <a:avLst/>
          </a:prstGeom>
        </p:spPr>
      </p:pic>
      <p:sp>
        <p:nvSpPr>
          <p:cNvPr id="25" name="テキスト ボックス 24">
            <a:extLst>
              <a:ext uri="{FF2B5EF4-FFF2-40B4-BE49-F238E27FC236}">
                <a16:creationId xmlns:a16="http://schemas.microsoft.com/office/drawing/2014/main" id="{7351053D-746F-2392-2DBC-B14752957B5A}"/>
              </a:ext>
            </a:extLst>
          </p:cNvPr>
          <p:cNvSpPr txBox="1"/>
          <p:nvPr/>
        </p:nvSpPr>
        <p:spPr>
          <a:xfrm>
            <a:off x="6439079" y="4131988"/>
            <a:ext cx="4858328" cy="369332"/>
          </a:xfrm>
          <a:prstGeom prst="rect">
            <a:avLst/>
          </a:prstGeom>
          <a:noFill/>
        </p:spPr>
        <p:txBody>
          <a:bodyPr wrap="square" rtlCol="0">
            <a:spAutoFit/>
          </a:bodyPr>
          <a:lstStyle/>
          <a:p>
            <a:r>
              <a:rPr kumimoji="1" lang="ja-JP" altLang="en-US" dirty="0">
                <a:solidFill>
                  <a:srgbClr val="00B0F0"/>
                </a:solidFill>
              </a:rPr>
              <a:t>●製品とコラボ</a:t>
            </a:r>
            <a:endParaRPr kumimoji="1" lang="en-US" altLang="ja-JP" dirty="0">
              <a:solidFill>
                <a:srgbClr val="00B0F0"/>
              </a:solidFill>
            </a:endParaRPr>
          </a:p>
        </p:txBody>
      </p:sp>
      <p:sp>
        <p:nvSpPr>
          <p:cNvPr id="26" name="テキスト ボックス 25">
            <a:extLst>
              <a:ext uri="{FF2B5EF4-FFF2-40B4-BE49-F238E27FC236}">
                <a16:creationId xmlns:a16="http://schemas.microsoft.com/office/drawing/2014/main" id="{3F5803FB-65EA-29E6-9DFD-205929AF2DA7}"/>
              </a:ext>
            </a:extLst>
          </p:cNvPr>
          <p:cNvSpPr txBox="1"/>
          <p:nvPr/>
        </p:nvSpPr>
        <p:spPr>
          <a:xfrm>
            <a:off x="6720623" y="4555416"/>
            <a:ext cx="4494222" cy="1477328"/>
          </a:xfrm>
          <a:prstGeom prst="rect">
            <a:avLst/>
          </a:prstGeom>
          <a:noFill/>
        </p:spPr>
        <p:txBody>
          <a:bodyPr wrap="square" rtlCol="0">
            <a:spAutoFit/>
          </a:bodyPr>
          <a:lstStyle/>
          <a:p>
            <a:r>
              <a:rPr kumimoji="1" lang="ja-JP" altLang="en-US" dirty="0"/>
              <a:t>製品デザインをそのままボトルデザインに流用することで、キャンペーンとしての一体感が醸成できます。</a:t>
            </a:r>
            <a:endParaRPr kumimoji="1" lang="en-US" altLang="ja-JP" dirty="0"/>
          </a:p>
          <a:p>
            <a:r>
              <a:rPr kumimoji="1" lang="ja-JP" altLang="en-US" dirty="0"/>
              <a:t>ノベルティとしてのデザイン表現自由度も宣伝水の特徴です。</a:t>
            </a:r>
            <a:endParaRPr kumimoji="1" lang="en-US" altLang="ja-JP" dirty="0"/>
          </a:p>
        </p:txBody>
      </p:sp>
    </p:spTree>
    <p:extLst>
      <p:ext uri="{BB962C8B-B14F-4D97-AF65-F5344CB8AC3E}">
        <p14:creationId xmlns:p14="http://schemas.microsoft.com/office/powerpoint/2010/main" val="37370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3371436" cy="646331"/>
          </a:xfrm>
          <a:prstGeom prst="rect">
            <a:avLst/>
          </a:prstGeom>
          <a:noFill/>
        </p:spPr>
        <p:txBody>
          <a:bodyPr wrap="none" rtlCol="0">
            <a:spAutoFit/>
          </a:bodyPr>
          <a:lstStyle/>
          <a:p>
            <a:r>
              <a:rPr kumimoji="1" lang="ja-JP" altLang="en-US" sz="3600" dirty="0">
                <a:solidFill>
                  <a:srgbClr val="00B0F0"/>
                </a:solidFill>
              </a:rPr>
              <a:t>〇〇〇〇のため</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図 10" descr="テキスト, ロゴ&#10;&#10;自動的に生成された説明">
            <a:extLst>
              <a:ext uri="{FF2B5EF4-FFF2-40B4-BE49-F238E27FC236}">
                <a16:creationId xmlns:a16="http://schemas.microsoft.com/office/drawing/2014/main" id="{120C8256-8767-0A98-4A4A-576E0B55A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9020" y="6332882"/>
            <a:ext cx="1105486" cy="468206"/>
          </a:xfrm>
          <a:prstGeom prst="rect">
            <a:avLst/>
          </a:prstGeom>
        </p:spPr>
      </p:pic>
      <p:sp>
        <p:nvSpPr>
          <p:cNvPr id="14" name="テキスト ボックス 13">
            <a:extLst>
              <a:ext uri="{FF2B5EF4-FFF2-40B4-BE49-F238E27FC236}">
                <a16:creationId xmlns:a16="http://schemas.microsoft.com/office/drawing/2014/main" id="{7E96A19C-E93D-C001-EDE6-AF243F8F7B69}"/>
              </a:ext>
            </a:extLst>
          </p:cNvPr>
          <p:cNvSpPr txBox="1"/>
          <p:nvPr/>
        </p:nvSpPr>
        <p:spPr>
          <a:xfrm>
            <a:off x="819721" y="3105834"/>
            <a:ext cx="9271419" cy="646331"/>
          </a:xfrm>
          <a:prstGeom prst="rect">
            <a:avLst/>
          </a:prstGeom>
          <a:noFill/>
        </p:spPr>
        <p:txBody>
          <a:bodyPr wrap="square" rtlCol="0">
            <a:spAutoFit/>
          </a:bodyPr>
          <a:lstStyle/>
          <a:p>
            <a:r>
              <a:rPr kumimoji="1" lang="ja-JP" altLang="en-US" sz="3600"/>
              <a:t>ご提案内容イメージをご記載ください。</a:t>
            </a:r>
            <a:endParaRPr kumimoji="1" lang="en-US" altLang="ja-JP" sz="3600" dirty="0"/>
          </a:p>
        </p:txBody>
      </p:sp>
    </p:spTree>
    <p:extLst>
      <p:ext uri="{BB962C8B-B14F-4D97-AF65-F5344CB8AC3E}">
        <p14:creationId xmlns:p14="http://schemas.microsoft.com/office/powerpoint/2010/main" val="2555216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1107996" cy="646331"/>
          </a:xfrm>
          <a:prstGeom prst="rect">
            <a:avLst/>
          </a:prstGeom>
          <a:noFill/>
        </p:spPr>
        <p:txBody>
          <a:bodyPr wrap="none" rtlCol="0">
            <a:spAutoFit/>
          </a:bodyPr>
          <a:lstStyle/>
          <a:p>
            <a:r>
              <a:rPr kumimoji="1" lang="ja-JP" altLang="en-US" sz="3600" dirty="0">
                <a:solidFill>
                  <a:srgbClr val="00B0F0"/>
                </a:solidFill>
              </a:rPr>
              <a:t>価格</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9C7120F-2AC9-14B6-0000-D153DDFDF637}"/>
              </a:ext>
            </a:extLst>
          </p:cNvPr>
          <p:cNvSpPr txBox="1"/>
          <p:nvPr/>
        </p:nvSpPr>
        <p:spPr>
          <a:xfrm>
            <a:off x="819721" y="3105834"/>
            <a:ext cx="9271419" cy="646331"/>
          </a:xfrm>
          <a:prstGeom prst="rect">
            <a:avLst/>
          </a:prstGeom>
          <a:noFill/>
        </p:spPr>
        <p:txBody>
          <a:bodyPr wrap="square" rtlCol="0">
            <a:spAutoFit/>
          </a:bodyPr>
          <a:lstStyle/>
          <a:p>
            <a:r>
              <a:rPr kumimoji="1" lang="ja-JP" altLang="en-US" sz="3600" dirty="0"/>
              <a:t>別紙、お見積りをご参照ください。</a:t>
            </a:r>
            <a:endParaRPr kumimoji="1" lang="en-US" altLang="ja-JP" sz="3600" dirty="0"/>
          </a:p>
        </p:txBody>
      </p:sp>
      <p:pic>
        <p:nvPicPr>
          <p:cNvPr id="24" name="図 23" descr="テキスト, ロゴ&#10;&#10;自動的に生成された説明">
            <a:extLst>
              <a:ext uri="{FF2B5EF4-FFF2-40B4-BE49-F238E27FC236}">
                <a16:creationId xmlns:a16="http://schemas.microsoft.com/office/drawing/2014/main" id="{2E8FFF7E-D939-C711-ACE4-B4D1E7F01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9020" y="6332882"/>
            <a:ext cx="1105486" cy="468206"/>
          </a:xfrm>
          <a:prstGeom prst="rect">
            <a:avLst/>
          </a:prstGeom>
        </p:spPr>
      </p:pic>
    </p:spTree>
    <p:extLst>
      <p:ext uri="{BB962C8B-B14F-4D97-AF65-F5344CB8AC3E}">
        <p14:creationId xmlns:p14="http://schemas.microsoft.com/office/powerpoint/2010/main" val="22978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四角形: 角を丸くする 49">
            <a:extLst>
              <a:ext uri="{FF2B5EF4-FFF2-40B4-BE49-F238E27FC236}">
                <a16:creationId xmlns:a16="http://schemas.microsoft.com/office/drawing/2014/main" id="{9400450D-B76B-2FE0-5EB5-515D7A36F089}"/>
              </a:ext>
            </a:extLst>
          </p:cNvPr>
          <p:cNvSpPr/>
          <p:nvPr/>
        </p:nvSpPr>
        <p:spPr>
          <a:xfrm>
            <a:off x="8229597" y="5385719"/>
            <a:ext cx="3750906" cy="55049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お支払い</a:t>
            </a:r>
          </a:p>
        </p:txBody>
      </p:sp>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2909771" cy="646331"/>
          </a:xfrm>
          <a:prstGeom prst="rect">
            <a:avLst/>
          </a:prstGeom>
          <a:noFill/>
        </p:spPr>
        <p:txBody>
          <a:bodyPr wrap="none" rtlCol="0">
            <a:spAutoFit/>
          </a:bodyPr>
          <a:lstStyle/>
          <a:p>
            <a:r>
              <a:rPr kumimoji="1" lang="ja-JP" altLang="en-US" sz="3600" dirty="0">
                <a:solidFill>
                  <a:srgbClr val="00B0F0"/>
                </a:solidFill>
              </a:rPr>
              <a:t>制作のながれ</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4" name="図 23" descr="テキスト, ロゴ&#10;&#10;自動的に生成された説明">
            <a:extLst>
              <a:ext uri="{FF2B5EF4-FFF2-40B4-BE49-F238E27FC236}">
                <a16:creationId xmlns:a16="http://schemas.microsoft.com/office/drawing/2014/main" id="{2E8FFF7E-D939-C711-ACE4-B4D1E7F01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9020" y="6332882"/>
            <a:ext cx="1105486" cy="468206"/>
          </a:xfrm>
          <a:prstGeom prst="rect">
            <a:avLst/>
          </a:prstGeom>
        </p:spPr>
      </p:pic>
      <p:sp>
        <p:nvSpPr>
          <p:cNvPr id="2" name="四角形: 角を丸くする 1">
            <a:extLst>
              <a:ext uri="{FF2B5EF4-FFF2-40B4-BE49-F238E27FC236}">
                <a16:creationId xmlns:a16="http://schemas.microsoft.com/office/drawing/2014/main" id="{95886862-0590-76D3-8D11-4AD9DBB19F68}"/>
              </a:ext>
            </a:extLst>
          </p:cNvPr>
          <p:cNvSpPr/>
          <p:nvPr/>
        </p:nvSpPr>
        <p:spPr>
          <a:xfrm>
            <a:off x="4220547" y="1175626"/>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料金シミュレーターで価格を確認</a:t>
            </a:r>
          </a:p>
        </p:txBody>
      </p:sp>
      <p:sp>
        <p:nvSpPr>
          <p:cNvPr id="7" name="四角形: 角を丸くする 6">
            <a:extLst>
              <a:ext uri="{FF2B5EF4-FFF2-40B4-BE49-F238E27FC236}">
                <a16:creationId xmlns:a16="http://schemas.microsoft.com/office/drawing/2014/main" id="{7A6D15D9-19F4-E759-2905-CC859577FDBA}"/>
              </a:ext>
            </a:extLst>
          </p:cNvPr>
          <p:cNvSpPr/>
          <p:nvPr/>
        </p:nvSpPr>
        <p:spPr>
          <a:xfrm>
            <a:off x="4220547" y="1821957"/>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正式見積り依頼</a:t>
            </a:r>
          </a:p>
        </p:txBody>
      </p:sp>
      <p:sp>
        <p:nvSpPr>
          <p:cNvPr id="8" name="四角形: 角を丸くする 7">
            <a:extLst>
              <a:ext uri="{FF2B5EF4-FFF2-40B4-BE49-F238E27FC236}">
                <a16:creationId xmlns:a16="http://schemas.microsoft.com/office/drawing/2014/main" id="{5BB7167B-AC83-652E-B5EC-D50851A0E843}"/>
              </a:ext>
            </a:extLst>
          </p:cNvPr>
          <p:cNvSpPr/>
          <p:nvPr/>
        </p:nvSpPr>
        <p:spPr>
          <a:xfrm>
            <a:off x="4220547" y="2468288"/>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ご注文</a:t>
            </a:r>
          </a:p>
        </p:txBody>
      </p:sp>
      <p:sp>
        <p:nvSpPr>
          <p:cNvPr id="10" name="四角形: 角を丸くする 9">
            <a:extLst>
              <a:ext uri="{FF2B5EF4-FFF2-40B4-BE49-F238E27FC236}">
                <a16:creationId xmlns:a16="http://schemas.microsoft.com/office/drawing/2014/main" id="{E84E6BD7-D84D-6F52-C754-FA81B66683FE}"/>
              </a:ext>
            </a:extLst>
          </p:cNvPr>
          <p:cNvSpPr/>
          <p:nvPr/>
        </p:nvSpPr>
        <p:spPr>
          <a:xfrm>
            <a:off x="265723" y="2468288"/>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デザインデータ入稿</a:t>
            </a:r>
          </a:p>
        </p:txBody>
      </p:sp>
      <p:sp>
        <p:nvSpPr>
          <p:cNvPr id="11" name="四角形: 角を丸くする 10">
            <a:extLst>
              <a:ext uri="{FF2B5EF4-FFF2-40B4-BE49-F238E27FC236}">
                <a16:creationId xmlns:a16="http://schemas.microsoft.com/office/drawing/2014/main" id="{1171E4CC-EAEE-3EA9-5C15-70A0153EDBFE}"/>
              </a:ext>
            </a:extLst>
          </p:cNvPr>
          <p:cNvSpPr/>
          <p:nvPr/>
        </p:nvSpPr>
        <p:spPr>
          <a:xfrm>
            <a:off x="265723" y="3760950"/>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デザインデータ校了</a:t>
            </a:r>
          </a:p>
        </p:txBody>
      </p:sp>
      <p:sp>
        <p:nvSpPr>
          <p:cNvPr id="12" name="四角形: 角を丸くする 11">
            <a:extLst>
              <a:ext uri="{FF2B5EF4-FFF2-40B4-BE49-F238E27FC236}">
                <a16:creationId xmlns:a16="http://schemas.microsoft.com/office/drawing/2014/main" id="{CCD6ECD1-A0DB-57DA-950E-CB0EE65A19DC}"/>
              </a:ext>
            </a:extLst>
          </p:cNvPr>
          <p:cNvSpPr/>
          <p:nvPr/>
        </p:nvSpPr>
        <p:spPr>
          <a:xfrm>
            <a:off x="265723" y="3114619"/>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確認用</a:t>
            </a:r>
            <a:r>
              <a:rPr kumimoji="1" lang="en-US" altLang="ja-JP" dirty="0">
                <a:latin typeface="+mj-ea"/>
                <a:ea typeface="+mj-ea"/>
              </a:rPr>
              <a:t>PDF</a:t>
            </a:r>
            <a:r>
              <a:rPr kumimoji="1" lang="ja-JP" altLang="en-US" dirty="0"/>
              <a:t>送付</a:t>
            </a:r>
          </a:p>
        </p:txBody>
      </p:sp>
      <p:sp>
        <p:nvSpPr>
          <p:cNvPr id="13" name="四角形: 角を丸くする 12">
            <a:extLst>
              <a:ext uri="{FF2B5EF4-FFF2-40B4-BE49-F238E27FC236}">
                <a16:creationId xmlns:a16="http://schemas.microsoft.com/office/drawing/2014/main" id="{EBC7D99B-F42E-DFDA-BA40-F3407C14B87A}"/>
              </a:ext>
            </a:extLst>
          </p:cNvPr>
          <p:cNvSpPr/>
          <p:nvPr/>
        </p:nvSpPr>
        <p:spPr>
          <a:xfrm>
            <a:off x="4220547" y="3760950"/>
            <a:ext cx="3750906" cy="550494"/>
          </a:xfrm>
          <a:prstGeom prst="round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ＯＰＴＩＯＮ　色校正</a:t>
            </a:r>
          </a:p>
        </p:txBody>
      </p:sp>
      <p:sp>
        <p:nvSpPr>
          <p:cNvPr id="14" name="四角形: 角を丸くする 13">
            <a:extLst>
              <a:ext uri="{FF2B5EF4-FFF2-40B4-BE49-F238E27FC236}">
                <a16:creationId xmlns:a16="http://schemas.microsoft.com/office/drawing/2014/main" id="{9D40546D-BD26-699B-1E47-5FDBF9D2D899}"/>
              </a:ext>
            </a:extLst>
          </p:cNvPr>
          <p:cNvSpPr/>
          <p:nvPr/>
        </p:nvSpPr>
        <p:spPr>
          <a:xfrm>
            <a:off x="8175371" y="2468288"/>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宣伝水にデザイン依頼（制作指示）</a:t>
            </a:r>
          </a:p>
        </p:txBody>
      </p:sp>
      <p:sp>
        <p:nvSpPr>
          <p:cNvPr id="15" name="四角形: 角を丸くする 14">
            <a:extLst>
              <a:ext uri="{FF2B5EF4-FFF2-40B4-BE49-F238E27FC236}">
                <a16:creationId xmlns:a16="http://schemas.microsoft.com/office/drawing/2014/main" id="{85549E0C-9540-7728-A0DB-765A44D7C75E}"/>
              </a:ext>
            </a:extLst>
          </p:cNvPr>
          <p:cNvSpPr/>
          <p:nvPr/>
        </p:nvSpPr>
        <p:spPr>
          <a:xfrm>
            <a:off x="4220547" y="4407281"/>
            <a:ext cx="3750906" cy="550494"/>
          </a:xfrm>
          <a:prstGeom prst="round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色校正　校了</a:t>
            </a:r>
          </a:p>
        </p:txBody>
      </p:sp>
      <p:sp>
        <p:nvSpPr>
          <p:cNvPr id="17" name="四角形: 角を丸くする 16">
            <a:extLst>
              <a:ext uri="{FF2B5EF4-FFF2-40B4-BE49-F238E27FC236}">
                <a16:creationId xmlns:a16="http://schemas.microsoft.com/office/drawing/2014/main" id="{BEBEBF6A-BF5E-7672-E056-0EB33485B5B5}"/>
              </a:ext>
            </a:extLst>
          </p:cNvPr>
          <p:cNvSpPr/>
          <p:nvPr/>
        </p:nvSpPr>
        <p:spPr>
          <a:xfrm>
            <a:off x="8175371" y="3760950"/>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デザインデータ校了</a:t>
            </a:r>
          </a:p>
        </p:txBody>
      </p:sp>
      <p:sp>
        <p:nvSpPr>
          <p:cNvPr id="18" name="四角形: 角を丸くする 17">
            <a:extLst>
              <a:ext uri="{FF2B5EF4-FFF2-40B4-BE49-F238E27FC236}">
                <a16:creationId xmlns:a16="http://schemas.microsoft.com/office/drawing/2014/main" id="{F6E1CE01-876F-B021-8859-16B84B81276B}"/>
              </a:ext>
            </a:extLst>
          </p:cNvPr>
          <p:cNvSpPr/>
          <p:nvPr/>
        </p:nvSpPr>
        <p:spPr>
          <a:xfrm>
            <a:off x="8175371" y="3114619"/>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確認用</a:t>
            </a:r>
            <a:r>
              <a:rPr kumimoji="1" lang="en-US" altLang="ja-JP" dirty="0">
                <a:latin typeface="+mj-ea"/>
                <a:ea typeface="+mj-ea"/>
              </a:rPr>
              <a:t>PDF</a:t>
            </a:r>
            <a:r>
              <a:rPr kumimoji="1" lang="ja-JP" altLang="en-US" dirty="0"/>
              <a:t>送付</a:t>
            </a:r>
          </a:p>
        </p:txBody>
      </p:sp>
      <p:sp>
        <p:nvSpPr>
          <p:cNvPr id="19" name="四角形: 角を丸くする 18">
            <a:extLst>
              <a:ext uri="{FF2B5EF4-FFF2-40B4-BE49-F238E27FC236}">
                <a16:creationId xmlns:a16="http://schemas.microsoft.com/office/drawing/2014/main" id="{B3DF6DAF-3AEF-C601-FC80-F0EE267E72FE}"/>
              </a:ext>
            </a:extLst>
          </p:cNvPr>
          <p:cNvSpPr/>
          <p:nvPr/>
        </p:nvSpPr>
        <p:spPr>
          <a:xfrm>
            <a:off x="4220547" y="5053612"/>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ラベル印刷・ボトル製造</a:t>
            </a:r>
          </a:p>
        </p:txBody>
      </p:sp>
      <p:sp>
        <p:nvSpPr>
          <p:cNvPr id="20" name="四角形: 角を丸くする 19">
            <a:extLst>
              <a:ext uri="{FF2B5EF4-FFF2-40B4-BE49-F238E27FC236}">
                <a16:creationId xmlns:a16="http://schemas.microsoft.com/office/drawing/2014/main" id="{6BADE46F-3400-7710-7AC3-9F906DC7F5BA}"/>
              </a:ext>
            </a:extLst>
          </p:cNvPr>
          <p:cNvSpPr/>
          <p:nvPr/>
        </p:nvSpPr>
        <p:spPr>
          <a:xfrm>
            <a:off x="4220547" y="5699943"/>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出荷</a:t>
            </a:r>
          </a:p>
        </p:txBody>
      </p:sp>
      <p:sp>
        <p:nvSpPr>
          <p:cNvPr id="9" name="二等辺三角形 8">
            <a:extLst>
              <a:ext uri="{FF2B5EF4-FFF2-40B4-BE49-F238E27FC236}">
                <a16:creationId xmlns:a16="http://schemas.microsoft.com/office/drawing/2014/main" id="{A646A38A-35CA-757F-3C59-C0AD05E0C25A}"/>
              </a:ext>
            </a:extLst>
          </p:cNvPr>
          <p:cNvSpPr/>
          <p:nvPr/>
        </p:nvSpPr>
        <p:spPr>
          <a:xfrm rot="10800000">
            <a:off x="5717059" y="1683162"/>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5EFC8263-4573-14F1-A6AB-BC849FAEA8EA}"/>
              </a:ext>
            </a:extLst>
          </p:cNvPr>
          <p:cNvSpPr/>
          <p:nvPr/>
        </p:nvSpPr>
        <p:spPr>
          <a:xfrm rot="10800000">
            <a:off x="5717059" y="2329680"/>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72DDD78D-ED3E-64FF-176F-86E0F8E4EFA8}"/>
              </a:ext>
            </a:extLst>
          </p:cNvPr>
          <p:cNvSpPr/>
          <p:nvPr/>
        </p:nvSpPr>
        <p:spPr>
          <a:xfrm rot="10800000">
            <a:off x="5717058" y="4268673"/>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a:extLst>
              <a:ext uri="{FF2B5EF4-FFF2-40B4-BE49-F238E27FC236}">
                <a16:creationId xmlns:a16="http://schemas.microsoft.com/office/drawing/2014/main" id="{95DD530C-D009-7E4E-AAA8-A8BAD7CC6525}"/>
              </a:ext>
            </a:extLst>
          </p:cNvPr>
          <p:cNvSpPr/>
          <p:nvPr/>
        </p:nvSpPr>
        <p:spPr>
          <a:xfrm rot="10800000">
            <a:off x="5717057" y="4915004"/>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9FB5EF61-1076-321A-F3A2-D7842AF40208}"/>
              </a:ext>
            </a:extLst>
          </p:cNvPr>
          <p:cNvSpPr/>
          <p:nvPr/>
        </p:nvSpPr>
        <p:spPr>
          <a:xfrm rot="10800000">
            <a:off x="5717056" y="5561335"/>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592845DC-3E44-6B08-5B84-81A56F1C8FC1}"/>
              </a:ext>
            </a:extLst>
          </p:cNvPr>
          <p:cNvSpPr/>
          <p:nvPr/>
        </p:nvSpPr>
        <p:spPr>
          <a:xfrm rot="10800000">
            <a:off x="1762236" y="2976011"/>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89F9C6AF-8384-266D-0B00-D35AAADD8E27}"/>
              </a:ext>
            </a:extLst>
          </p:cNvPr>
          <p:cNvSpPr/>
          <p:nvPr/>
        </p:nvSpPr>
        <p:spPr>
          <a:xfrm rot="10800000">
            <a:off x="1762236" y="3620710"/>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a:extLst>
              <a:ext uri="{FF2B5EF4-FFF2-40B4-BE49-F238E27FC236}">
                <a16:creationId xmlns:a16="http://schemas.microsoft.com/office/drawing/2014/main" id="{603A5FA4-11CD-FDFB-0E2E-B4B5038237D1}"/>
              </a:ext>
            </a:extLst>
          </p:cNvPr>
          <p:cNvSpPr/>
          <p:nvPr/>
        </p:nvSpPr>
        <p:spPr>
          <a:xfrm rot="10800000">
            <a:off x="9671883" y="2976012"/>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80C56F49-54E6-BF55-E23F-193D7CABC65B}"/>
              </a:ext>
            </a:extLst>
          </p:cNvPr>
          <p:cNvSpPr/>
          <p:nvPr/>
        </p:nvSpPr>
        <p:spPr>
          <a:xfrm rot="10800000">
            <a:off x="9671882" y="3620710"/>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a:extLst>
              <a:ext uri="{FF2B5EF4-FFF2-40B4-BE49-F238E27FC236}">
                <a16:creationId xmlns:a16="http://schemas.microsoft.com/office/drawing/2014/main" id="{50F99370-9294-614C-1080-E2DB3E9F6B9C}"/>
              </a:ext>
            </a:extLst>
          </p:cNvPr>
          <p:cNvSpPr/>
          <p:nvPr/>
        </p:nvSpPr>
        <p:spPr>
          <a:xfrm rot="16200000">
            <a:off x="3914532" y="2509504"/>
            <a:ext cx="410410" cy="44320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E45E11A5-EE84-6B74-1E75-922C64A6CF36}"/>
              </a:ext>
            </a:extLst>
          </p:cNvPr>
          <p:cNvSpPr/>
          <p:nvPr/>
        </p:nvSpPr>
        <p:spPr>
          <a:xfrm rot="5400000">
            <a:off x="7867060" y="2509504"/>
            <a:ext cx="410410" cy="44320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E03616A7-E8FD-2742-E54A-DD36467E2C87}"/>
              </a:ext>
            </a:extLst>
          </p:cNvPr>
          <p:cNvSpPr txBox="1"/>
          <p:nvPr/>
        </p:nvSpPr>
        <p:spPr>
          <a:xfrm>
            <a:off x="606638" y="1912538"/>
            <a:ext cx="3069076" cy="369332"/>
          </a:xfrm>
          <a:prstGeom prst="rect">
            <a:avLst/>
          </a:prstGeom>
          <a:noFill/>
        </p:spPr>
        <p:txBody>
          <a:bodyPr wrap="square" rtlCol="0">
            <a:spAutoFit/>
          </a:bodyPr>
          <a:lstStyle/>
          <a:p>
            <a:pPr algn="ctr"/>
            <a:r>
              <a:rPr kumimoji="1" lang="ja-JP" altLang="en-US" dirty="0"/>
              <a:t>データを</a:t>
            </a:r>
            <a:r>
              <a:rPr kumimoji="1" lang="ja-JP" altLang="en-US" dirty="0">
                <a:solidFill>
                  <a:srgbClr val="00B0F0"/>
                </a:solidFill>
              </a:rPr>
              <a:t>ご準備</a:t>
            </a:r>
            <a:r>
              <a:rPr kumimoji="1" lang="ja-JP" altLang="en-US" dirty="0"/>
              <a:t>いただく場合</a:t>
            </a:r>
            <a:endParaRPr kumimoji="1" lang="en-US" altLang="ja-JP" dirty="0"/>
          </a:p>
        </p:txBody>
      </p:sp>
      <p:sp>
        <p:nvSpPr>
          <p:cNvPr id="36" name="テキスト ボックス 35">
            <a:extLst>
              <a:ext uri="{FF2B5EF4-FFF2-40B4-BE49-F238E27FC236}">
                <a16:creationId xmlns:a16="http://schemas.microsoft.com/office/drawing/2014/main" id="{6039D347-DA3D-A564-73CC-2732619C7214}"/>
              </a:ext>
            </a:extLst>
          </p:cNvPr>
          <p:cNvSpPr txBox="1"/>
          <p:nvPr/>
        </p:nvSpPr>
        <p:spPr>
          <a:xfrm>
            <a:off x="8516286" y="1912538"/>
            <a:ext cx="3069076" cy="369332"/>
          </a:xfrm>
          <a:prstGeom prst="rect">
            <a:avLst/>
          </a:prstGeom>
          <a:noFill/>
        </p:spPr>
        <p:txBody>
          <a:bodyPr wrap="square" rtlCol="0">
            <a:spAutoFit/>
          </a:bodyPr>
          <a:lstStyle/>
          <a:p>
            <a:pPr algn="ctr"/>
            <a:r>
              <a:rPr kumimoji="1" lang="ja-JP" altLang="en-US" dirty="0"/>
              <a:t>データを</a:t>
            </a:r>
            <a:r>
              <a:rPr kumimoji="1" lang="ja-JP" altLang="en-US" dirty="0">
                <a:solidFill>
                  <a:srgbClr val="00B0F0"/>
                </a:solidFill>
              </a:rPr>
              <a:t>ご依頼</a:t>
            </a:r>
            <a:r>
              <a:rPr kumimoji="1" lang="ja-JP" altLang="en-US" dirty="0"/>
              <a:t>いただく場合</a:t>
            </a:r>
            <a:endParaRPr kumimoji="1" lang="en-US" altLang="ja-JP" dirty="0"/>
          </a:p>
        </p:txBody>
      </p:sp>
      <p:sp>
        <p:nvSpPr>
          <p:cNvPr id="37" name="二等辺三角形 36">
            <a:extLst>
              <a:ext uri="{FF2B5EF4-FFF2-40B4-BE49-F238E27FC236}">
                <a16:creationId xmlns:a16="http://schemas.microsoft.com/office/drawing/2014/main" id="{5806575D-3132-768D-AE53-E3C8ABD865B0}"/>
              </a:ext>
            </a:extLst>
          </p:cNvPr>
          <p:cNvSpPr/>
          <p:nvPr/>
        </p:nvSpPr>
        <p:spPr>
          <a:xfrm rot="16200000">
            <a:off x="7867060" y="3804318"/>
            <a:ext cx="410410" cy="44320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0214BCC1-D002-632C-2AE1-3AB96352AA8C}"/>
              </a:ext>
            </a:extLst>
          </p:cNvPr>
          <p:cNvCxnSpPr>
            <a:cxnSpLocks/>
          </p:cNvCxnSpPr>
          <p:nvPr/>
        </p:nvCxnSpPr>
        <p:spPr>
          <a:xfrm>
            <a:off x="3756454" y="5327837"/>
            <a:ext cx="464093" cy="102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721880D-AB6B-4910-FE18-B2E192F57FDF}"/>
              </a:ext>
            </a:extLst>
          </p:cNvPr>
          <p:cNvCxnSpPr>
            <a:cxnSpLocks/>
          </p:cNvCxnSpPr>
          <p:nvPr/>
        </p:nvCxnSpPr>
        <p:spPr>
          <a:xfrm flipH="1">
            <a:off x="7952714" y="5328631"/>
            <a:ext cx="483965"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72A7062-CA4D-0213-81E6-AD9C711D36CA}"/>
              </a:ext>
            </a:extLst>
          </p:cNvPr>
          <p:cNvCxnSpPr>
            <a:cxnSpLocks/>
          </p:cNvCxnSpPr>
          <p:nvPr/>
        </p:nvCxnSpPr>
        <p:spPr>
          <a:xfrm>
            <a:off x="3781167" y="4311444"/>
            <a:ext cx="0" cy="1056179"/>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91FB3763-79A7-64DA-6B4C-A22372FBF3E2}"/>
              </a:ext>
            </a:extLst>
          </p:cNvPr>
          <p:cNvCxnSpPr>
            <a:cxnSpLocks/>
          </p:cNvCxnSpPr>
          <p:nvPr/>
        </p:nvCxnSpPr>
        <p:spPr>
          <a:xfrm>
            <a:off x="8411965" y="4311444"/>
            <a:ext cx="0" cy="1056179"/>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二等辺三角形 45">
            <a:extLst>
              <a:ext uri="{FF2B5EF4-FFF2-40B4-BE49-F238E27FC236}">
                <a16:creationId xmlns:a16="http://schemas.microsoft.com/office/drawing/2014/main" id="{35022311-4A3A-41C9-BC39-5E62A7F21F30}"/>
              </a:ext>
            </a:extLst>
          </p:cNvPr>
          <p:cNvSpPr/>
          <p:nvPr/>
        </p:nvSpPr>
        <p:spPr>
          <a:xfrm rot="5400000">
            <a:off x="3914531" y="3813571"/>
            <a:ext cx="410410" cy="44320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0E8BD4D3-152B-6DAA-F76B-8A83279E3D16}"/>
              </a:ext>
            </a:extLst>
          </p:cNvPr>
          <p:cNvSpPr txBox="1"/>
          <p:nvPr/>
        </p:nvSpPr>
        <p:spPr>
          <a:xfrm>
            <a:off x="662665" y="4773218"/>
            <a:ext cx="3069076" cy="646331"/>
          </a:xfrm>
          <a:prstGeom prst="rect">
            <a:avLst/>
          </a:prstGeom>
          <a:noFill/>
        </p:spPr>
        <p:txBody>
          <a:bodyPr wrap="square" rtlCol="0">
            <a:spAutoFit/>
          </a:bodyPr>
          <a:lstStyle/>
          <a:p>
            <a:pPr algn="r"/>
            <a:r>
              <a:rPr kumimoji="1" lang="ja-JP" altLang="en-US" dirty="0"/>
              <a:t>色校正が不要の場合、</a:t>
            </a:r>
            <a:endParaRPr kumimoji="1" lang="en-US" altLang="ja-JP" dirty="0"/>
          </a:p>
          <a:p>
            <a:pPr algn="r"/>
            <a:r>
              <a:rPr kumimoji="1" lang="ja-JP" altLang="en-US" dirty="0"/>
              <a:t>そのまま印刷工程へ進みます。</a:t>
            </a:r>
            <a:endParaRPr kumimoji="1" lang="en-US" altLang="ja-JP" dirty="0"/>
          </a:p>
        </p:txBody>
      </p:sp>
      <p:sp>
        <p:nvSpPr>
          <p:cNvPr id="49" name="二等辺三角形 48">
            <a:extLst>
              <a:ext uri="{FF2B5EF4-FFF2-40B4-BE49-F238E27FC236}">
                <a16:creationId xmlns:a16="http://schemas.microsoft.com/office/drawing/2014/main" id="{C995C500-50D4-AABD-A130-5C0E539B279F}"/>
              </a:ext>
            </a:extLst>
          </p:cNvPr>
          <p:cNvSpPr/>
          <p:nvPr/>
        </p:nvSpPr>
        <p:spPr>
          <a:xfrm rot="16200000">
            <a:off x="7867060" y="5435536"/>
            <a:ext cx="410410" cy="44320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BFD04192-9F2E-C357-0C1C-6F037592E04D}"/>
              </a:ext>
            </a:extLst>
          </p:cNvPr>
          <p:cNvSpPr txBox="1"/>
          <p:nvPr/>
        </p:nvSpPr>
        <p:spPr>
          <a:xfrm>
            <a:off x="8175371" y="5937594"/>
            <a:ext cx="3876586" cy="338554"/>
          </a:xfrm>
          <a:prstGeom prst="rect">
            <a:avLst/>
          </a:prstGeom>
          <a:noFill/>
        </p:spPr>
        <p:txBody>
          <a:bodyPr wrap="square" rtlCol="0">
            <a:spAutoFit/>
          </a:bodyPr>
          <a:lstStyle/>
          <a:p>
            <a:r>
              <a:rPr kumimoji="1" lang="ja-JP" altLang="en-US" sz="1600" dirty="0"/>
              <a:t>出荷</a:t>
            </a:r>
            <a:r>
              <a:rPr kumimoji="1" lang="en-US" altLang="ja-JP" sz="1600" dirty="0">
                <a:latin typeface="+mj-ea"/>
                <a:ea typeface="+mj-ea"/>
              </a:rPr>
              <a:t>5</a:t>
            </a:r>
            <a:r>
              <a:rPr kumimoji="1" lang="ja-JP" altLang="en-US" sz="1600" dirty="0">
                <a:latin typeface="+mj-ea"/>
                <a:ea typeface="+mj-ea"/>
              </a:rPr>
              <a:t>営業</a:t>
            </a:r>
            <a:r>
              <a:rPr kumimoji="1" lang="ja-JP" altLang="en-US" sz="1600" dirty="0"/>
              <a:t>日前までにご入金いただきます。</a:t>
            </a:r>
            <a:endParaRPr kumimoji="1" lang="en-US" altLang="ja-JP" sz="1600" dirty="0"/>
          </a:p>
        </p:txBody>
      </p:sp>
    </p:spTree>
    <p:extLst>
      <p:ext uri="{BB962C8B-B14F-4D97-AF65-F5344CB8AC3E}">
        <p14:creationId xmlns:p14="http://schemas.microsoft.com/office/powerpoint/2010/main" val="1983817181"/>
      </p:ext>
    </p:extLst>
  </p:cSld>
  <p:clrMapOvr>
    <a:masterClrMapping/>
  </p:clrMapOvr>
</p:sld>
</file>

<file path=ppt/theme/theme1.xml><?xml version="1.0" encoding="utf-8"?>
<a:theme xmlns:a="http://schemas.openxmlformats.org/drawingml/2006/main" name="メトロポリタン">
  <a:themeElements>
    <a:clrScheme name="メトロポリタン">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TM03457491[[fn=メトロポリタン]]</Template>
  <TotalTime>316</TotalTime>
  <Words>709</Words>
  <Application>Microsoft Office PowerPoint</Application>
  <PresentationFormat>ワイド画面</PresentationFormat>
  <Paragraphs>92</Paragraphs>
  <Slides>10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ＭＳ Ｐゴシック</vt:lpstr>
      <vt:lpstr>ＭＳ ゴシック</vt:lpstr>
      <vt:lpstr>游ゴシック</vt:lpstr>
      <vt:lpstr>游明朝</vt:lpstr>
      <vt:lpstr>Arial</vt:lpstr>
      <vt:lpstr>Calibri Light</vt:lpstr>
      <vt:lpstr>メトロポリタン</vt:lpstr>
      <vt:lpstr>オリジナルペットボトル『宣伝水』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オリジナルペットボトル『宣伝水』</dc:title>
  <dc:creator>岡部 吉成</dc:creator>
  <cp:lastModifiedBy>吉成 岡部</cp:lastModifiedBy>
  <cp:revision>1</cp:revision>
  <dcterms:created xsi:type="dcterms:W3CDTF">2022-06-22T02:32:02Z</dcterms:created>
  <dcterms:modified xsi:type="dcterms:W3CDTF">2022-06-24T13:33:02Z</dcterms:modified>
</cp:coreProperties>
</file>